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2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5033" autoAdjust="0"/>
  </p:normalViewPr>
  <p:slideViewPr>
    <p:cSldViewPr snapToGrid="0" snapToObjects="1">
      <p:cViewPr varScale="1">
        <p:scale>
          <a:sx n="40" d="100"/>
          <a:sy n="40" d="100"/>
        </p:scale>
        <p:origin x="103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66" d="100"/>
          <a:sy n="66" d="100"/>
        </p:scale>
        <p:origin x="3330" y="1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9A589A-46DE-0F49-B460-E7914F3E440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3_2" csCatId="accent3" phldr="1"/>
      <dgm:spPr/>
      <dgm:t>
        <a:bodyPr/>
        <a:lstStyle/>
        <a:p>
          <a:endParaRPr lang="en-US"/>
        </a:p>
      </dgm:t>
    </dgm:pt>
    <dgm:pt modelId="{66039115-797B-304C-9FC0-EFABB1F212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rbel" panose="020B0503020204020204"/>
            </a:rPr>
            <a:t>Describe</a:t>
          </a:r>
          <a:r>
            <a:rPr lang="en-US" b="0" i="0" u="none" strike="noStrike" cap="none" baseline="0" noProof="0" dirty="0">
              <a:latin typeface="Corbel"/>
            </a:rPr>
            <a:t> the concept of negligence</a:t>
          </a:r>
          <a:endParaRPr lang="en-US" dirty="0"/>
        </a:p>
      </dgm:t>
    </dgm:pt>
    <dgm:pt modelId="{C8EABE8F-1E84-494E-AD8A-32BA419A36E9}" type="parTrans" cxnId="{31C3237C-2299-B649-8C93-587C97AC9999}">
      <dgm:prSet/>
      <dgm:spPr/>
      <dgm:t>
        <a:bodyPr/>
        <a:lstStyle/>
        <a:p>
          <a:endParaRPr lang="en-US"/>
        </a:p>
      </dgm:t>
    </dgm:pt>
    <dgm:pt modelId="{D044F6BA-1D90-EC47-8A78-B9796198ECF5}" type="sibTrans" cxnId="{31C3237C-2299-B649-8C93-587C97AC999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39563C5-C199-4F5B-A899-8CC0710341A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rbel" panose="020B0503020204020204"/>
            </a:rPr>
            <a:t>Understand types of medical paperwork and record keeping necessary</a:t>
          </a:r>
          <a:endParaRPr lang="en-US" dirty="0"/>
        </a:p>
      </dgm:t>
    </dgm:pt>
    <dgm:pt modelId="{6531EA77-44C5-4E3D-BA04-70C1E49BCD39}" type="parTrans" cxnId="{BBAD9FDB-1013-4B11-A9AE-2815527D1B78}">
      <dgm:prSet/>
      <dgm:spPr/>
      <dgm:t>
        <a:bodyPr/>
        <a:lstStyle/>
        <a:p>
          <a:endParaRPr lang="en-US"/>
        </a:p>
      </dgm:t>
    </dgm:pt>
    <dgm:pt modelId="{BC971DAC-9BE2-44B2-ABE4-8099C777E9C4}" type="sibTrans" cxnId="{BBAD9FDB-1013-4B11-A9AE-2815527D1B7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5B1A768-2666-4AB4-BDA7-F0E3C4160D5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rbel" panose="020B0503020204020204"/>
            </a:rPr>
            <a:t>Describe why insurance is necessary</a:t>
          </a:r>
          <a:endParaRPr lang="en-US" dirty="0"/>
        </a:p>
      </dgm:t>
    </dgm:pt>
    <dgm:pt modelId="{D47033D3-4E41-485A-B515-A02A8C3B404A}" type="parTrans" cxnId="{08DEC938-538C-403B-80C3-828B96DAFF82}">
      <dgm:prSet/>
      <dgm:spPr/>
      <dgm:t>
        <a:bodyPr/>
        <a:lstStyle/>
        <a:p>
          <a:endParaRPr lang="en-US"/>
        </a:p>
      </dgm:t>
    </dgm:pt>
    <dgm:pt modelId="{72FFCBD4-DD9D-4E06-81E4-54307F97A3F0}" type="sibTrans" cxnId="{08DEC938-538C-403B-80C3-828B96DAFF8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AA5586A-C40E-4DDA-98A5-6545F36F46A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rbel" panose="020B0503020204020204"/>
            </a:rPr>
            <a:t>Explain why preventing injuries is best defense against legal liability</a:t>
          </a:r>
          <a:endParaRPr lang="en-US" dirty="0"/>
        </a:p>
      </dgm:t>
    </dgm:pt>
    <dgm:pt modelId="{ABF44FB7-9255-4D99-BC69-3BE74FDF8E87}" type="parTrans" cxnId="{119FEAF1-383D-4740-9124-CC9EEA7E35F9}">
      <dgm:prSet/>
      <dgm:spPr/>
      <dgm:t>
        <a:bodyPr/>
        <a:lstStyle/>
        <a:p>
          <a:endParaRPr lang="en-US"/>
        </a:p>
      </dgm:t>
    </dgm:pt>
    <dgm:pt modelId="{19FB306E-81B4-4F3F-99EE-765120CBB6B3}" type="sibTrans" cxnId="{119FEAF1-383D-4740-9124-CC9EEA7E35F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16E19B2-7BE6-4DA9-AC66-6400C9D4C0E3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rbel" panose="020B0503020204020204"/>
            </a:rPr>
            <a:t>Describe typical organization of a preparticipation physical exam</a:t>
          </a:r>
        </a:p>
      </dgm:t>
    </dgm:pt>
    <dgm:pt modelId="{CDA709EC-95E0-4E52-B625-0095BCFC88CB}" type="parTrans" cxnId="{3527D6E8-4D5A-4ED4-B965-EEAF7EC32BC1}">
      <dgm:prSet/>
      <dgm:spPr/>
    </dgm:pt>
    <dgm:pt modelId="{B4A23310-B20F-4481-ABFF-DFB933D99144}" type="sibTrans" cxnId="{3527D6E8-4D5A-4ED4-B965-EEAF7EC32BC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E0C1B9B-726D-47FE-98FE-C0DAA7206E9A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rbel" panose="020B0503020204020204"/>
            </a:rPr>
            <a:t>Understand the concept of professional practice in athletic training</a:t>
          </a:r>
          <a:endParaRPr lang="en-US" dirty="0"/>
        </a:p>
      </dgm:t>
    </dgm:pt>
    <dgm:pt modelId="{3EACBF74-6A9F-44F3-9212-DCF9DCA4977D}" type="parTrans" cxnId="{CA784DB9-3D98-4040-9E16-42264E1637FE}">
      <dgm:prSet/>
      <dgm:spPr/>
    </dgm:pt>
    <dgm:pt modelId="{EE3163CE-574D-4ED1-8E5F-77E82EC76757}" type="sibTrans" cxnId="{CA784DB9-3D98-4040-9E16-42264E1637F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DEF7161-BB67-4929-BD5B-27C125FA6197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rbel" panose="020B0503020204020204"/>
            </a:rPr>
            <a:t>Describe the standards of professional practice in athletic training</a:t>
          </a:r>
        </a:p>
      </dgm:t>
    </dgm:pt>
    <dgm:pt modelId="{A7A73CB3-B00A-437B-B026-FEB2A30187EC}" type="parTrans" cxnId="{3E1136FD-BD93-4ED6-B76E-7A9EC1DC067C}">
      <dgm:prSet/>
      <dgm:spPr/>
    </dgm:pt>
    <dgm:pt modelId="{8BDAB23E-D500-4E03-8332-65F86688F007}" type="sibTrans" cxnId="{3E1136FD-BD93-4ED6-B76E-7A9EC1DC067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2368DE1-D060-42B8-9D8B-BC6AE6744965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rbel" panose="020B0503020204020204"/>
            </a:rPr>
            <a:t>Explain the importance of continuing education and the NATA requirements</a:t>
          </a:r>
        </a:p>
      </dgm:t>
    </dgm:pt>
    <dgm:pt modelId="{D0DCAEBF-0F27-4B40-89CB-4B4BAC5F3778}" type="parTrans" cxnId="{66EBD110-800C-4AB5-B4E8-ECE62890F587}">
      <dgm:prSet/>
      <dgm:spPr/>
    </dgm:pt>
    <dgm:pt modelId="{528BCB8E-3382-4D9F-AD26-0E1763AE914B}" type="sibTrans" cxnId="{66EBD110-800C-4AB5-B4E8-ECE62890F58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07DE980-C088-4397-8D6A-F8218A2145C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rbel" panose="020B0503020204020204"/>
            </a:rPr>
            <a:t>Explain the elements of leadership</a:t>
          </a:r>
        </a:p>
      </dgm:t>
    </dgm:pt>
    <dgm:pt modelId="{DBD075F9-144B-4932-8309-352789351BBF}" type="parTrans" cxnId="{CFE9414D-322B-4062-87EF-E60A49298E8A}">
      <dgm:prSet/>
      <dgm:spPr/>
    </dgm:pt>
    <dgm:pt modelId="{08105926-BF4D-4B16-AA72-1EB6875DFD09}" type="sibTrans" cxnId="{CFE9414D-322B-4062-87EF-E60A49298E8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6E7C248-B067-4B32-BAFD-22AC762CD82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rbel" panose="020B0503020204020204"/>
            </a:rPr>
            <a:t>Describe characteristics that are helpful to being a future professional</a:t>
          </a:r>
          <a:endParaRPr lang="en-US" dirty="0"/>
        </a:p>
      </dgm:t>
    </dgm:pt>
    <dgm:pt modelId="{96F2199E-02A5-4476-87DA-E219FF116626}" type="parTrans" cxnId="{A296DEB2-515C-4B2A-9C3B-C6E99303DF0F}">
      <dgm:prSet/>
      <dgm:spPr/>
    </dgm:pt>
    <dgm:pt modelId="{D86FF620-D174-4546-AF4F-F06C68DD7D4A}" type="sibTrans" cxnId="{A296DEB2-515C-4B2A-9C3B-C6E99303DF0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B7AF5EF-4D91-4A80-A598-04FB862ED182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Corbel" panose="020B0503020204020204"/>
            </a:rPr>
            <a:t>Describe the primary aspects of an athletic training factiliy</a:t>
          </a:r>
        </a:p>
      </dgm:t>
    </dgm:pt>
    <dgm:pt modelId="{9A12C736-6569-4D60-8EFB-52B64CB1A617}" type="parTrans" cxnId="{A6EFD548-49DD-4213-82EC-DAD322EE1176}">
      <dgm:prSet/>
      <dgm:spPr/>
    </dgm:pt>
    <dgm:pt modelId="{309D16BE-F1B5-4ECF-9C18-BD5C6CB75E66}" type="sibTrans" cxnId="{A6EFD548-49DD-4213-82EC-DAD322EE1176}">
      <dgm:prSet/>
      <dgm:spPr/>
    </dgm:pt>
    <dgm:pt modelId="{B80C9CF3-C6BB-48D7-8AE1-5002D62D3761}" type="pres">
      <dgm:prSet presAssocID="{489A589A-46DE-0F49-B460-E7914F3E440D}" presName="root" presStyleCnt="0">
        <dgm:presLayoutVars>
          <dgm:dir/>
          <dgm:resizeHandles val="exact"/>
        </dgm:presLayoutVars>
      </dgm:prSet>
      <dgm:spPr/>
    </dgm:pt>
    <dgm:pt modelId="{326FDCF2-F375-4C3F-9814-C84BA9388F92}" type="pres">
      <dgm:prSet presAssocID="{489A589A-46DE-0F49-B460-E7914F3E440D}" presName="container" presStyleCnt="0">
        <dgm:presLayoutVars>
          <dgm:dir/>
          <dgm:resizeHandles val="exact"/>
        </dgm:presLayoutVars>
      </dgm:prSet>
      <dgm:spPr/>
    </dgm:pt>
    <dgm:pt modelId="{174069BD-8FE1-41A2-8250-6A5514FE224C}" type="pres">
      <dgm:prSet presAssocID="{66039115-797B-304C-9FC0-EFABB1F21232}" presName="compNode" presStyleCnt="0"/>
      <dgm:spPr/>
    </dgm:pt>
    <dgm:pt modelId="{5E340066-1B2E-4C4E-80A2-97E86ABFA479}" type="pres">
      <dgm:prSet presAssocID="{66039115-797B-304C-9FC0-EFABB1F21232}" presName="iconBgRect" presStyleLbl="bgShp" presStyleIdx="0" presStyleCnt="11"/>
      <dgm:spPr/>
    </dgm:pt>
    <dgm:pt modelId="{F55B2F71-E638-412C-8147-FC7081E08B04}" type="pres">
      <dgm:prSet presAssocID="{66039115-797B-304C-9FC0-EFABB1F21232}" presName="iconRect" presStyleLbl="node1" presStyleIdx="0" presStyleCnt="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CDA7D5A-F452-463F-998B-177A76E8C08F}" type="pres">
      <dgm:prSet presAssocID="{66039115-797B-304C-9FC0-EFABB1F21232}" presName="spaceRect" presStyleCnt="0"/>
      <dgm:spPr/>
    </dgm:pt>
    <dgm:pt modelId="{E05AF25A-E676-44EA-BB66-F2100ACAD1CB}" type="pres">
      <dgm:prSet presAssocID="{66039115-797B-304C-9FC0-EFABB1F21232}" presName="textRect" presStyleLbl="revTx" presStyleIdx="0" presStyleCnt="11">
        <dgm:presLayoutVars>
          <dgm:chMax val="1"/>
          <dgm:chPref val="1"/>
        </dgm:presLayoutVars>
      </dgm:prSet>
      <dgm:spPr/>
    </dgm:pt>
    <dgm:pt modelId="{BB1D33AA-C75A-465A-93F0-2B3A7346088F}" type="pres">
      <dgm:prSet presAssocID="{D044F6BA-1D90-EC47-8A78-B9796198ECF5}" presName="sibTrans" presStyleLbl="sibTrans2D1" presStyleIdx="0" presStyleCnt="0"/>
      <dgm:spPr/>
    </dgm:pt>
    <dgm:pt modelId="{D641F504-B527-445D-81F6-4B59E813C4A0}" type="pres">
      <dgm:prSet presAssocID="{E39563C5-C199-4F5B-A899-8CC0710341A0}" presName="compNode" presStyleCnt="0"/>
      <dgm:spPr/>
    </dgm:pt>
    <dgm:pt modelId="{75512A68-FA50-4392-A441-C6EC352FE606}" type="pres">
      <dgm:prSet presAssocID="{E39563C5-C199-4F5B-A899-8CC0710341A0}" presName="iconBgRect" presStyleLbl="bgShp" presStyleIdx="1" presStyleCnt="11"/>
      <dgm:spPr/>
    </dgm:pt>
    <dgm:pt modelId="{C425A8E1-258A-4D4B-9D55-24376C0AB360}" type="pres">
      <dgm:prSet presAssocID="{E39563C5-C199-4F5B-A899-8CC0710341A0}" presName="iconRect" presStyleLbl="node1" presStyleIdx="1" presStyleCnt="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9E9B2F2E-EF94-42A4-A2BE-0DEE20425DEE}" type="pres">
      <dgm:prSet presAssocID="{E39563C5-C199-4F5B-A899-8CC0710341A0}" presName="spaceRect" presStyleCnt="0"/>
      <dgm:spPr/>
    </dgm:pt>
    <dgm:pt modelId="{523C7F31-A7C1-43C9-AE27-AAE9100EE1FE}" type="pres">
      <dgm:prSet presAssocID="{E39563C5-C199-4F5B-A899-8CC0710341A0}" presName="textRect" presStyleLbl="revTx" presStyleIdx="1" presStyleCnt="11">
        <dgm:presLayoutVars>
          <dgm:chMax val="1"/>
          <dgm:chPref val="1"/>
        </dgm:presLayoutVars>
      </dgm:prSet>
      <dgm:spPr/>
    </dgm:pt>
    <dgm:pt modelId="{CEB8DC13-2561-455C-A0BE-EE905F81836F}" type="pres">
      <dgm:prSet presAssocID="{BC971DAC-9BE2-44B2-ABE4-8099C777E9C4}" presName="sibTrans" presStyleLbl="sibTrans2D1" presStyleIdx="0" presStyleCnt="0"/>
      <dgm:spPr/>
    </dgm:pt>
    <dgm:pt modelId="{495B68A9-1523-4F46-9B02-682098319643}" type="pres">
      <dgm:prSet presAssocID="{15B1A768-2666-4AB4-BDA7-F0E3C4160D59}" presName="compNode" presStyleCnt="0"/>
      <dgm:spPr/>
    </dgm:pt>
    <dgm:pt modelId="{2CA4BD4C-87EF-4944-9E57-97154B3B633C}" type="pres">
      <dgm:prSet presAssocID="{15B1A768-2666-4AB4-BDA7-F0E3C4160D59}" presName="iconBgRect" presStyleLbl="bgShp" presStyleIdx="2" presStyleCnt="11"/>
      <dgm:spPr/>
    </dgm:pt>
    <dgm:pt modelId="{D99F53AC-3AF2-437B-A5AB-1239ADEC0676}" type="pres">
      <dgm:prSet presAssocID="{15B1A768-2666-4AB4-BDA7-F0E3C4160D59}" presName="iconRect" presStyleLbl="node1" presStyleIdx="2" presStyleCnt="1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B4519A6-2EF6-4A3F-90AD-24C511B10908}" type="pres">
      <dgm:prSet presAssocID="{15B1A768-2666-4AB4-BDA7-F0E3C4160D59}" presName="spaceRect" presStyleCnt="0"/>
      <dgm:spPr/>
    </dgm:pt>
    <dgm:pt modelId="{D203E058-79E0-456E-A0FD-258E317D3D6A}" type="pres">
      <dgm:prSet presAssocID="{15B1A768-2666-4AB4-BDA7-F0E3C4160D59}" presName="textRect" presStyleLbl="revTx" presStyleIdx="2" presStyleCnt="11">
        <dgm:presLayoutVars>
          <dgm:chMax val="1"/>
          <dgm:chPref val="1"/>
        </dgm:presLayoutVars>
      </dgm:prSet>
      <dgm:spPr/>
    </dgm:pt>
    <dgm:pt modelId="{8F14F3AD-A362-45DF-80F5-2B8D1F566D80}" type="pres">
      <dgm:prSet presAssocID="{72FFCBD4-DD9D-4E06-81E4-54307F97A3F0}" presName="sibTrans" presStyleLbl="sibTrans2D1" presStyleIdx="0" presStyleCnt="0"/>
      <dgm:spPr/>
    </dgm:pt>
    <dgm:pt modelId="{BDD20EE1-5DFF-4E16-802C-2448893CCB5A}" type="pres">
      <dgm:prSet presAssocID="{3AA5586A-C40E-4DDA-98A5-6545F36F46AB}" presName="compNode" presStyleCnt="0"/>
      <dgm:spPr/>
    </dgm:pt>
    <dgm:pt modelId="{7089FE6B-57E5-4306-8097-E758E000C828}" type="pres">
      <dgm:prSet presAssocID="{3AA5586A-C40E-4DDA-98A5-6545F36F46AB}" presName="iconBgRect" presStyleLbl="bgShp" presStyleIdx="3" presStyleCnt="11"/>
      <dgm:spPr/>
    </dgm:pt>
    <dgm:pt modelId="{41C0BC0F-FFD5-42B5-B952-9316B9364F6F}" type="pres">
      <dgm:prSet presAssocID="{3AA5586A-C40E-4DDA-98A5-6545F36F46AB}" presName="iconRect" presStyleLbl="node1" presStyleIdx="3" presStyleCnt="1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rtual RealityHeadset"/>
        </a:ext>
      </dgm:extLst>
    </dgm:pt>
    <dgm:pt modelId="{392FDDC2-BC7A-49BF-88A1-7B4956AD8377}" type="pres">
      <dgm:prSet presAssocID="{3AA5586A-C40E-4DDA-98A5-6545F36F46AB}" presName="spaceRect" presStyleCnt="0"/>
      <dgm:spPr/>
    </dgm:pt>
    <dgm:pt modelId="{7703AFE5-FAA2-4D8A-AEFA-D3C5CB41E5BC}" type="pres">
      <dgm:prSet presAssocID="{3AA5586A-C40E-4DDA-98A5-6545F36F46AB}" presName="textRect" presStyleLbl="revTx" presStyleIdx="3" presStyleCnt="11">
        <dgm:presLayoutVars>
          <dgm:chMax val="1"/>
          <dgm:chPref val="1"/>
        </dgm:presLayoutVars>
      </dgm:prSet>
      <dgm:spPr/>
    </dgm:pt>
    <dgm:pt modelId="{641612A8-9C54-4EFD-A6AC-EB95E0CCFC60}" type="pres">
      <dgm:prSet presAssocID="{19FB306E-81B4-4F3F-99EE-765120CBB6B3}" presName="sibTrans" presStyleLbl="sibTrans2D1" presStyleIdx="0" presStyleCnt="0"/>
      <dgm:spPr/>
    </dgm:pt>
    <dgm:pt modelId="{54CDFC92-589C-49B9-8BAE-DDF6793329C1}" type="pres">
      <dgm:prSet presAssocID="{216E19B2-7BE6-4DA9-AC66-6400C9D4C0E3}" presName="compNode" presStyleCnt="0"/>
      <dgm:spPr/>
    </dgm:pt>
    <dgm:pt modelId="{1A22723A-D764-458E-AEDD-E288B19C32EF}" type="pres">
      <dgm:prSet presAssocID="{216E19B2-7BE6-4DA9-AC66-6400C9D4C0E3}" presName="iconBgRect" presStyleLbl="bgShp" presStyleIdx="4" presStyleCnt="11"/>
      <dgm:spPr/>
    </dgm:pt>
    <dgm:pt modelId="{757EC070-E5EF-44F7-B9C2-858B2C303516}" type="pres">
      <dgm:prSet presAssocID="{216E19B2-7BE6-4DA9-AC66-6400C9D4C0E3}" presName="iconRect" presStyleLbl="node1" presStyleIdx="4" presStyleCnt="11"/>
      <dgm:spPr/>
    </dgm:pt>
    <dgm:pt modelId="{AD69F972-FC1E-43A3-BCF2-D913638EE943}" type="pres">
      <dgm:prSet presAssocID="{216E19B2-7BE6-4DA9-AC66-6400C9D4C0E3}" presName="spaceRect" presStyleCnt="0"/>
      <dgm:spPr/>
    </dgm:pt>
    <dgm:pt modelId="{BED86985-318F-47EA-B049-CC859FC9D356}" type="pres">
      <dgm:prSet presAssocID="{216E19B2-7BE6-4DA9-AC66-6400C9D4C0E3}" presName="textRect" presStyleLbl="revTx" presStyleIdx="4" presStyleCnt="11">
        <dgm:presLayoutVars>
          <dgm:chMax val="1"/>
          <dgm:chPref val="1"/>
        </dgm:presLayoutVars>
      </dgm:prSet>
      <dgm:spPr/>
    </dgm:pt>
    <dgm:pt modelId="{4DD0BC01-34AB-46EE-A553-D77741368022}" type="pres">
      <dgm:prSet presAssocID="{B4A23310-B20F-4481-ABFF-DFB933D99144}" presName="sibTrans" presStyleLbl="sibTrans2D1" presStyleIdx="0" presStyleCnt="0"/>
      <dgm:spPr/>
    </dgm:pt>
    <dgm:pt modelId="{4CE42C6E-BACD-4B1A-9706-15C5FA60239F}" type="pres">
      <dgm:prSet presAssocID="{3E0C1B9B-726D-47FE-98FE-C0DAA7206E9A}" presName="compNode" presStyleCnt="0"/>
      <dgm:spPr/>
    </dgm:pt>
    <dgm:pt modelId="{91FE0011-802B-494E-A759-6F48DEDC3B53}" type="pres">
      <dgm:prSet presAssocID="{3E0C1B9B-726D-47FE-98FE-C0DAA7206E9A}" presName="iconBgRect" presStyleLbl="bgShp" presStyleIdx="5" presStyleCnt="11"/>
      <dgm:spPr/>
    </dgm:pt>
    <dgm:pt modelId="{9111B9FD-DDAA-406D-8250-BCC847973AFF}" type="pres">
      <dgm:prSet presAssocID="{3E0C1B9B-726D-47FE-98FE-C0DAA7206E9A}" presName="iconRect" presStyleLbl="node1" presStyleIdx="5" presStyleCnt="11"/>
      <dgm:spPr/>
    </dgm:pt>
    <dgm:pt modelId="{4C09C0BC-3E7E-4AC7-B53D-43F57F3F8265}" type="pres">
      <dgm:prSet presAssocID="{3E0C1B9B-726D-47FE-98FE-C0DAA7206E9A}" presName="spaceRect" presStyleCnt="0"/>
      <dgm:spPr/>
    </dgm:pt>
    <dgm:pt modelId="{152305D8-B647-4F02-98D8-5B4F1DB6B71A}" type="pres">
      <dgm:prSet presAssocID="{3E0C1B9B-726D-47FE-98FE-C0DAA7206E9A}" presName="textRect" presStyleLbl="revTx" presStyleIdx="5" presStyleCnt="11">
        <dgm:presLayoutVars>
          <dgm:chMax val="1"/>
          <dgm:chPref val="1"/>
        </dgm:presLayoutVars>
      </dgm:prSet>
      <dgm:spPr/>
    </dgm:pt>
    <dgm:pt modelId="{9C8C7319-109A-4D30-9227-7A001F5205CF}" type="pres">
      <dgm:prSet presAssocID="{EE3163CE-574D-4ED1-8E5F-77E82EC76757}" presName="sibTrans" presStyleLbl="sibTrans2D1" presStyleIdx="0" presStyleCnt="0"/>
      <dgm:spPr/>
    </dgm:pt>
    <dgm:pt modelId="{FD04F5C7-ED94-4C95-9DFB-F4F277215C07}" type="pres">
      <dgm:prSet presAssocID="{BDEF7161-BB67-4929-BD5B-27C125FA6197}" presName="compNode" presStyleCnt="0"/>
      <dgm:spPr/>
    </dgm:pt>
    <dgm:pt modelId="{B4BC352F-AF97-4782-82DF-E0A274824245}" type="pres">
      <dgm:prSet presAssocID="{BDEF7161-BB67-4929-BD5B-27C125FA6197}" presName="iconBgRect" presStyleLbl="bgShp" presStyleIdx="6" presStyleCnt="11"/>
      <dgm:spPr/>
    </dgm:pt>
    <dgm:pt modelId="{67B27CF7-0FFE-4141-9561-3041C596CA3F}" type="pres">
      <dgm:prSet presAssocID="{BDEF7161-BB67-4929-BD5B-27C125FA6197}" presName="iconRect" presStyleLbl="node1" presStyleIdx="6" presStyleCnt="11"/>
      <dgm:spPr/>
    </dgm:pt>
    <dgm:pt modelId="{510F6805-2446-481A-98E2-6C4CB207AC38}" type="pres">
      <dgm:prSet presAssocID="{BDEF7161-BB67-4929-BD5B-27C125FA6197}" presName="spaceRect" presStyleCnt="0"/>
      <dgm:spPr/>
    </dgm:pt>
    <dgm:pt modelId="{D9A6E42F-0F6B-43F6-BDDB-07B40A6A6BAA}" type="pres">
      <dgm:prSet presAssocID="{BDEF7161-BB67-4929-BD5B-27C125FA6197}" presName="textRect" presStyleLbl="revTx" presStyleIdx="6" presStyleCnt="11">
        <dgm:presLayoutVars>
          <dgm:chMax val="1"/>
          <dgm:chPref val="1"/>
        </dgm:presLayoutVars>
      </dgm:prSet>
      <dgm:spPr/>
    </dgm:pt>
    <dgm:pt modelId="{35362115-1435-4B9E-ABA3-CF034E85DE95}" type="pres">
      <dgm:prSet presAssocID="{8BDAB23E-D500-4E03-8332-65F86688F007}" presName="sibTrans" presStyleLbl="sibTrans2D1" presStyleIdx="0" presStyleCnt="0"/>
      <dgm:spPr/>
    </dgm:pt>
    <dgm:pt modelId="{513FFFC4-F492-433B-8885-77A248058289}" type="pres">
      <dgm:prSet presAssocID="{22368DE1-D060-42B8-9D8B-BC6AE6744965}" presName="compNode" presStyleCnt="0"/>
      <dgm:spPr/>
    </dgm:pt>
    <dgm:pt modelId="{0A3A71A0-6F34-4422-B277-5071906AB854}" type="pres">
      <dgm:prSet presAssocID="{22368DE1-D060-42B8-9D8B-BC6AE6744965}" presName="iconBgRect" presStyleLbl="bgShp" presStyleIdx="7" presStyleCnt="11"/>
      <dgm:spPr/>
    </dgm:pt>
    <dgm:pt modelId="{87E00F01-C755-473D-83B7-E7A8EFBE10E8}" type="pres">
      <dgm:prSet presAssocID="{22368DE1-D060-42B8-9D8B-BC6AE6744965}" presName="iconRect" presStyleLbl="node1" presStyleIdx="7" presStyleCnt="11"/>
      <dgm:spPr/>
    </dgm:pt>
    <dgm:pt modelId="{520202CF-BD64-4445-9F5C-04D6871305D0}" type="pres">
      <dgm:prSet presAssocID="{22368DE1-D060-42B8-9D8B-BC6AE6744965}" presName="spaceRect" presStyleCnt="0"/>
      <dgm:spPr/>
    </dgm:pt>
    <dgm:pt modelId="{95F7FF5C-1910-4FB3-8427-816ADAD0A124}" type="pres">
      <dgm:prSet presAssocID="{22368DE1-D060-42B8-9D8B-BC6AE6744965}" presName="textRect" presStyleLbl="revTx" presStyleIdx="7" presStyleCnt="11">
        <dgm:presLayoutVars>
          <dgm:chMax val="1"/>
          <dgm:chPref val="1"/>
        </dgm:presLayoutVars>
      </dgm:prSet>
      <dgm:spPr/>
    </dgm:pt>
    <dgm:pt modelId="{7DC4477F-079B-44EA-8064-852A6BC0BF04}" type="pres">
      <dgm:prSet presAssocID="{528BCB8E-3382-4D9F-AD26-0E1763AE914B}" presName="sibTrans" presStyleLbl="sibTrans2D1" presStyleIdx="0" presStyleCnt="0"/>
      <dgm:spPr/>
    </dgm:pt>
    <dgm:pt modelId="{FCF3C21E-E468-47AF-9915-9D19E3408941}" type="pres">
      <dgm:prSet presAssocID="{107DE980-C088-4397-8D6A-F8218A2145C2}" presName="compNode" presStyleCnt="0"/>
      <dgm:spPr/>
    </dgm:pt>
    <dgm:pt modelId="{5370D854-6C41-4EBE-98F9-4EE9D4477442}" type="pres">
      <dgm:prSet presAssocID="{107DE980-C088-4397-8D6A-F8218A2145C2}" presName="iconBgRect" presStyleLbl="bgShp" presStyleIdx="8" presStyleCnt="11"/>
      <dgm:spPr/>
    </dgm:pt>
    <dgm:pt modelId="{23A89E76-F1AA-4564-977C-C1EC8DB35ADC}" type="pres">
      <dgm:prSet presAssocID="{107DE980-C088-4397-8D6A-F8218A2145C2}" presName="iconRect" presStyleLbl="node1" presStyleIdx="8" presStyleCnt="11"/>
      <dgm:spPr/>
    </dgm:pt>
    <dgm:pt modelId="{0920DD62-08FF-4B36-ACDD-2275258398D0}" type="pres">
      <dgm:prSet presAssocID="{107DE980-C088-4397-8D6A-F8218A2145C2}" presName="spaceRect" presStyleCnt="0"/>
      <dgm:spPr/>
    </dgm:pt>
    <dgm:pt modelId="{D5E0C5C2-A1B8-4570-A8AE-876EF3F082CF}" type="pres">
      <dgm:prSet presAssocID="{107DE980-C088-4397-8D6A-F8218A2145C2}" presName="textRect" presStyleLbl="revTx" presStyleIdx="8" presStyleCnt="11">
        <dgm:presLayoutVars>
          <dgm:chMax val="1"/>
          <dgm:chPref val="1"/>
        </dgm:presLayoutVars>
      </dgm:prSet>
      <dgm:spPr/>
    </dgm:pt>
    <dgm:pt modelId="{04281398-B663-4099-92CA-EDD6C7651FCC}" type="pres">
      <dgm:prSet presAssocID="{08105926-BF4D-4B16-AA72-1EB6875DFD09}" presName="sibTrans" presStyleLbl="sibTrans2D1" presStyleIdx="0" presStyleCnt="0"/>
      <dgm:spPr/>
    </dgm:pt>
    <dgm:pt modelId="{F7BE4CB4-9F0D-4CBB-A46E-8873A639ADD6}" type="pres">
      <dgm:prSet presAssocID="{66E7C248-B067-4B32-BAFD-22AC762CD829}" presName="compNode" presStyleCnt="0"/>
      <dgm:spPr/>
    </dgm:pt>
    <dgm:pt modelId="{34103ADF-F5FF-4B26-8931-4CBB2BF9E37E}" type="pres">
      <dgm:prSet presAssocID="{66E7C248-B067-4B32-BAFD-22AC762CD829}" presName="iconBgRect" presStyleLbl="bgShp" presStyleIdx="9" presStyleCnt="11"/>
      <dgm:spPr/>
    </dgm:pt>
    <dgm:pt modelId="{974A6CC5-F226-4D63-80E5-5D0B1CA22297}" type="pres">
      <dgm:prSet presAssocID="{66E7C248-B067-4B32-BAFD-22AC762CD829}" presName="iconRect" presStyleLbl="node1" presStyleIdx="9" presStyleCnt="11"/>
      <dgm:spPr/>
    </dgm:pt>
    <dgm:pt modelId="{49829A22-F6AD-41C4-9DD4-BFC5862ADC73}" type="pres">
      <dgm:prSet presAssocID="{66E7C248-B067-4B32-BAFD-22AC762CD829}" presName="spaceRect" presStyleCnt="0"/>
      <dgm:spPr/>
    </dgm:pt>
    <dgm:pt modelId="{EE04F67C-4C2E-468E-A778-1ADE61BBDB2E}" type="pres">
      <dgm:prSet presAssocID="{66E7C248-B067-4B32-BAFD-22AC762CD829}" presName="textRect" presStyleLbl="revTx" presStyleIdx="9" presStyleCnt="11">
        <dgm:presLayoutVars>
          <dgm:chMax val="1"/>
          <dgm:chPref val="1"/>
        </dgm:presLayoutVars>
      </dgm:prSet>
      <dgm:spPr/>
    </dgm:pt>
    <dgm:pt modelId="{3C8EBD77-514C-4C7D-854A-AEC4A9BF540E}" type="pres">
      <dgm:prSet presAssocID="{D86FF620-D174-4546-AF4F-F06C68DD7D4A}" presName="sibTrans" presStyleLbl="sibTrans2D1" presStyleIdx="0" presStyleCnt="0"/>
      <dgm:spPr/>
    </dgm:pt>
    <dgm:pt modelId="{08F3245C-FC21-4C88-9E41-9563AFA3CEAD}" type="pres">
      <dgm:prSet presAssocID="{CB7AF5EF-4D91-4A80-A598-04FB862ED182}" presName="compNode" presStyleCnt="0"/>
      <dgm:spPr/>
    </dgm:pt>
    <dgm:pt modelId="{C2CAF66D-708A-43AF-B92E-C0C96DBCFEA0}" type="pres">
      <dgm:prSet presAssocID="{CB7AF5EF-4D91-4A80-A598-04FB862ED182}" presName="iconBgRect" presStyleLbl="bgShp" presStyleIdx="10" presStyleCnt="11"/>
      <dgm:spPr/>
    </dgm:pt>
    <dgm:pt modelId="{F3E3461A-760F-4CB0-88C4-41D574282EA2}" type="pres">
      <dgm:prSet presAssocID="{CB7AF5EF-4D91-4A80-A598-04FB862ED182}" presName="iconRect" presStyleLbl="node1" presStyleIdx="10" presStyleCnt="11"/>
      <dgm:spPr/>
    </dgm:pt>
    <dgm:pt modelId="{9A1D5A11-9117-40EF-95FD-1B490337EF2B}" type="pres">
      <dgm:prSet presAssocID="{CB7AF5EF-4D91-4A80-A598-04FB862ED182}" presName="spaceRect" presStyleCnt="0"/>
      <dgm:spPr/>
    </dgm:pt>
    <dgm:pt modelId="{A3FB8FAC-63D6-4308-BCA0-BAD2D2F2E28B}" type="pres">
      <dgm:prSet presAssocID="{CB7AF5EF-4D91-4A80-A598-04FB862ED182}" presName="textRect" presStyleLbl="revTx" presStyleIdx="10" presStyleCnt="11">
        <dgm:presLayoutVars>
          <dgm:chMax val="1"/>
          <dgm:chPref val="1"/>
        </dgm:presLayoutVars>
      </dgm:prSet>
      <dgm:spPr/>
    </dgm:pt>
  </dgm:ptLst>
  <dgm:cxnLst>
    <dgm:cxn modelId="{68C9D80B-DAA7-4D36-B834-C5F1C2B4C795}" type="presOf" srcId="{15B1A768-2666-4AB4-BDA7-F0E3C4160D59}" destId="{D203E058-79E0-456E-A0FD-258E317D3D6A}" srcOrd="0" destOrd="0" presId="urn:microsoft.com/office/officeart/2018/2/layout/IconCircleList"/>
    <dgm:cxn modelId="{BD71E30B-49F8-4F5D-A50E-8DACCE1ECE37}" type="presOf" srcId="{CB7AF5EF-4D91-4A80-A598-04FB862ED182}" destId="{A3FB8FAC-63D6-4308-BCA0-BAD2D2F2E28B}" srcOrd="0" destOrd="0" presId="urn:microsoft.com/office/officeart/2018/2/layout/IconCircleList"/>
    <dgm:cxn modelId="{66EBD110-800C-4AB5-B4E8-ECE62890F587}" srcId="{489A589A-46DE-0F49-B460-E7914F3E440D}" destId="{22368DE1-D060-42B8-9D8B-BC6AE6744965}" srcOrd="7" destOrd="0" parTransId="{D0DCAEBF-0F27-4B40-89CB-4B4BAC5F3778}" sibTransId="{528BCB8E-3382-4D9F-AD26-0E1763AE914B}"/>
    <dgm:cxn modelId="{D12EA625-5714-4559-8932-97C9F2854375}" type="presOf" srcId="{8BDAB23E-D500-4E03-8332-65F86688F007}" destId="{35362115-1435-4B9E-ABA3-CF034E85DE95}" srcOrd="0" destOrd="0" presId="urn:microsoft.com/office/officeart/2018/2/layout/IconCircleList"/>
    <dgm:cxn modelId="{1F3EA329-2079-4DEA-982F-AE0C514ACC76}" type="presOf" srcId="{B4A23310-B20F-4481-ABFF-DFB933D99144}" destId="{4DD0BC01-34AB-46EE-A553-D77741368022}" srcOrd="0" destOrd="0" presId="urn:microsoft.com/office/officeart/2018/2/layout/IconCircleList"/>
    <dgm:cxn modelId="{853F2B2E-7E50-428D-B4C1-5395588651FF}" type="presOf" srcId="{216E19B2-7BE6-4DA9-AC66-6400C9D4C0E3}" destId="{BED86985-318F-47EA-B049-CC859FC9D356}" srcOrd="0" destOrd="0" presId="urn:microsoft.com/office/officeart/2018/2/layout/IconCircleList"/>
    <dgm:cxn modelId="{1A1A9B2F-3912-4271-82AB-4E3E028B2EA9}" type="presOf" srcId="{66E7C248-B067-4B32-BAFD-22AC762CD829}" destId="{EE04F67C-4C2E-468E-A778-1ADE61BBDB2E}" srcOrd="0" destOrd="0" presId="urn:microsoft.com/office/officeart/2018/2/layout/IconCircleList"/>
    <dgm:cxn modelId="{E73C4137-D641-4D64-8E24-368A59D705FC}" type="presOf" srcId="{D86FF620-D174-4546-AF4F-F06C68DD7D4A}" destId="{3C8EBD77-514C-4C7D-854A-AEC4A9BF540E}" srcOrd="0" destOrd="0" presId="urn:microsoft.com/office/officeart/2018/2/layout/IconCircleList"/>
    <dgm:cxn modelId="{08DEC938-538C-403B-80C3-828B96DAFF82}" srcId="{489A589A-46DE-0F49-B460-E7914F3E440D}" destId="{15B1A768-2666-4AB4-BDA7-F0E3C4160D59}" srcOrd="2" destOrd="0" parTransId="{D47033D3-4E41-485A-B515-A02A8C3B404A}" sibTransId="{72FFCBD4-DD9D-4E06-81E4-54307F97A3F0}"/>
    <dgm:cxn modelId="{283B2C39-EEA9-4A2A-9DAE-89C1FD87B94A}" type="presOf" srcId="{3E0C1B9B-726D-47FE-98FE-C0DAA7206E9A}" destId="{152305D8-B647-4F02-98D8-5B4F1DB6B71A}" srcOrd="0" destOrd="0" presId="urn:microsoft.com/office/officeart/2018/2/layout/IconCircleList"/>
    <dgm:cxn modelId="{CC4E8141-BC1D-4575-8907-C02C65915126}" type="presOf" srcId="{EE3163CE-574D-4ED1-8E5F-77E82EC76757}" destId="{9C8C7319-109A-4D30-9227-7A001F5205CF}" srcOrd="0" destOrd="0" presId="urn:microsoft.com/office/officeart/2018/2/layout/IconCircleList"/>
    <dgm:cxn modelId="{373CEB64-2A37-4A76-94F7-EB3D877ED960}" type="presOf" srcId="{528BCB8E-3382-4D9F-AD26-0E1763AE914B}" destId="{7DC4477F-079B-44EA-8064-852A6BC0BF04}" srcOrd="0" destOrd="0" presId="urn:microsoft.com/office/officeart/2018/2/layout/IconCircleList"/>
    <dgm:cxn modelId="{A6EFD548-49DD-4213-82EC-DAD322EE1176}" srcId="{489A589A-46DE-0F49-B460-E7914F3E440D}" destId="{CB7AF5EF-4D91-4A80-A598-04FB862ED182}" srcOrd="10" destOrd="0" parTransId="{9A12C736-6569-4D60-8EFB-52B64CB1A617}" sibTransId="{309D16BE-F1B5-4ECF-9C18-BD5C6CB75E66}"/>
    <dgm:cxn modelId="{B8A5F44C-DA3D-43B6-8030-058FD8CFEEB6}" type="presOf" srcId="{D044F6BA-1D90-EC47-8A78-B9796198ECF5}" destId="{BB1D33AA-C75A-465A-93F0-2B3A7346088F}" srcOrd="0" destOrd="0" presId="urn:microsoft.com/office/officeart/2018/2/layout/IconCircleList"/>
    <dgm:cxn modelId="{CFE9414D-322B-4062-87EF-E60A49298E8A}" srcId="{489A589A-46DE-0F49-B460-E7914F3E440D}" destId="{107DE980-C088-4397-8D6A-F8218A2145C2}" srcOrd="8" destOrd="0" parTransId="{DBD075F9-144B-4932-8309-352789351BBF}" sibTransId="{08105926-BF4D-4B16-AA72-1EB6875DFD09}"/>
    <dgm:cxn modelId="{31C3237C-2299-B649-8C93-587C97AC9999}" srcId="{489A589A-46DE-0F49-B460-E7914F3E440D}" destId="{66039115-797B-304C-9FC0-EFABB1F21232}" srcOrd="0" destOrd="0" parTransId="{C8EABE8F-1E84-494E-AD8A-32BA419A36E9}" sibTransId="{D044F6BA-1D90-EC47-8A78-B9796198ECF5}"/>
    <dgm:cxn modelId="{58F74181-CBD2-4AA9-9457-E235684AD23E}" type="presOf" srcId="{E39563C5-C199-4F5B-A899-8CC0710341A0}" destId="{523C7F31-A7C1-43C9-AE27-AAE9100EE1FE}" srcOrd="0" destOrd="0" presId="urn:microsoft.com/office/officeart/2018/2/layout/IconCircleList"/>
    <dgm:cxn modelId="{1BBD188A-5A84-46BD-BD34-DA2FC733A5F5}" type="presOf" srcId="{19FB306E-81B4-4F3F-99EE-765120CBB6B3}" destId="{641612A8-9C54-4EFD-A6AC-EB95E0CCFC60}" srcOrd="0" destOrd="0" presId="urn:microsoft.com/office/officeart/2018/2/layout/IconCircleList"/>
    <dgm:cxn modelId="{646F2395-44F1-432B-91EB-642222C073F9}" type="presOf" srcId="{08105926-BF4D-4B16-AA72-1EB6875DFD09}" destId="{04281398-B663-4099-92CA-EDD6C7651FCC}" srcOrd="0" destOrd="0" presId="urn:microsoft.com/office/officeart/2018/2/layout/IconCircleList"/>
    <dgm:cxn modelId="{15555DAB-3313-40A2-B7FD-328A003F1B91}" type="presOf" srcId="{3AA5586A-C40E-4DDA-98A5-6545F36F46AB}" destId="{7703AFE5-FAA2-4D8A-AEFA-D3C5CB41E5BC}" srcOrd="0" destOrd="0" presId="urn:microsoft.com/office/officeart/2018/2/layout/IconCircleList"/>
    <dgm:cxn modelId="{93A130AE-B92B-4BD1-985E-CC9411C6EE59}" type="presOf" srcId="{72FFCBD4-DD9D-4E06-81E4-54307F97A3F0}" destId="{8F14F3AD-A362-45DF-80F5-2B8D1F566D80}" srcOrd="0" destOrd="0" presId="urn:microsoft.com/office/officeart/2018/2/layout/IconCircleList"/>
    <dgm:cxn modelId="{A296DEB2-515C-4B2A-9C3B-C6E99303DF0F}" srcId="{489A589A-46DE-0F49-B460-E7914F3E440D}" destId="{66E7C248-B067-4B32-BAFD-22AC762CD829}" srcOrd="9" destOrd="0" parTransId="{96F2199E-02A5-4476-87DA-E219FF116626}" sibTransId="{D86FF620-D174-4546-AF4F-F06C68DD7D4A}"/>
    <dgm:cxn modelId="{0D34FCB2-3F4C-42A6-BB2D-60FA9564F405}" type="presOf" srcId="{489A589A-46DE-0F49-B460-E7914F3E440D}" destId="{B80C9CF3-C6BB-48D7-8AE1-5002D62D3761}" srcOrd="0" destOrd="0" presId="urn:microsoft.com/office/officeart/2018/2/layout/IconCircleList"/>
    <dgm:cxn modelId="{E97E5AB4-9ADB-4865-8FC0-7990460636C5}" type="presOf" srcId="{66039115-797B-304C-9FC0-EFABB1F21232}" destId="{E05AF25A-E676-44EA-BB66-F2100ACAD1CB}" srcOrd="0" destOrd="0" presId="urn:microsoft.com/office/officeart/2018/2/layout/IconCircleList"/>
    <dgm:cxn modelId="{19F1A8B8-F6AB-44AB-A1EB-FA603A69F103}" type="presOf" srcId="{BDEF7161-BB67-4929-BD5B-27C125FA6197}" destId="{D9A6E42F-0F6B-43F6-BDDB-07B40A6A6BAA}" srcOrd="0" destOrd="0" presId="urn:microsoft.com/office/officeart/2018/2/layout/IconCircleList"/>
    <dgm:cxn modelId="{CA784DB9-3D98-4040-9E16-42264E1637FE}" srcId="{489A589A-46DE-0F49-B460-E7914F3E440D}" destId="{3E0C1B9B-726D-47FE-98FE-C0DAA7206E9A}" srcOrd="5" destOrd="0" parTransId="{3EACBF74-6A9F-44F3-9212-DCF9DCA4977D}" sibTransId="{EE3163CE-574D-4ED1-8E5F-77E82EC76757}"/>
    <dgm:cxn modelId="{91E996C7-FA16-4D0E-B255-27629B1C2E7D}" type="presOf" srcId="{BC971DAC-9BE2-44B2-ABE4-8099C777E9C4}" destId="{CEB8DC13-2561-455C-A0BE-EE905F81836F}" srcOrd="0" destOrd="0" presId="urn:microsoft.com/office/officeart/2018/2/layout/IconCircleList"/>
    <dgm:cxn modelId="{91BC83D1-6C0C-442D-9A37-863055E4254D}" type="presOf" srcId="{107DE980-C088-4397-8D6A-F8218A2145C2}" destId="{D5E0C5C2-A1B8-4570-A8AE-876EF3F082CF}" srcOrd="0" destOrd="0" presId="urn:microsoft.com/office/officeart/2018/2/layout/IconCircleList"/>
    <dgm:cxn modelId="{BBAD9FDB-1013-4B11-A9AE-2815527D1B78}" srcId="{489A589A-46DE-0F49-B460-E7914F3E440D}" destId="{E39563C5-C199-4F5B-A899-8CC0710341A0}" srcOrd="1" destOrd="0" parTransId="{6531EA77-44C5-4E3D-BA04-70C1E49BCD39}" sibTransId="{BC971DAC-9BE2-44B2-ABE4-8099C777E9C4}"/>
    <dgm:cxn modelId="{AB57D3E5-B54C-418C-8EE9-525013479C51}" type="presOf" srcId="{22368DE1-D060-42B8-9D8B-BC6AE6744965}" destId="{95F7FF5C-1910-4FB3-8427-816ADAD0A124}" srcOrd="0" destOrd="0" presId="urn:microsoft.com/office/officeart/2018/2/layout/IconCircleList"/>
    <dgm:cxn modelId="{3527D6E8-4D5A-4ED4-B965-EEAF7EC32BC1}" srcId="{489A589A-46DE-0F49-B460-E7914F3E440D}" destId="{216E19B2-7BE6-4DA9-AC66-6400C9D4C0E3}" srcOrd="4" destOrd="0" parTransId="{CDA709EC-95E0-4E52-B625-0095BCFC88CB}" sibTransId="{B4A23310-B20F-4481-ABFF-DFB933D99144}"/>
    <dgm:cxn modelId="{119FEAF1-383D-4740-9124-CC9EEA7E35F9}" srcId="{489A589A-46DE-0F49-B460-E7914F3E440D}" destId="{3AA5586A-C40E-4DDA-98A5-6545F36F46AB}" srcOrd="3" destOrd="0" parTransId="{ABF44FB7-9255-4D99-BC69-3BE74FDF8E87}" sibTransId="{19FB306E-81B4-4F3F-99EE-765120CBB6B3}"/>
    <dgm:cxn modelId="{3E1136FD-BD93-4ED6-B76E-7A9EC1DC067C}" srcId="{489A589A-46DE-0F49-B460-E7914F3E440D}" destId="{BDEF7161-BB67-4929-BD5B-27C125FA6197}" srcOrd="6" destOrd="0" parTransId="{A7A73CB3-B00A-437B-B026-FEB2A30187EC}" sibTransId="{8BDAB23E-D500-4E03-8332-65F86688F007}"/>
    <dgm:cxn modelId="{EFF89C8A-1455-448D-9073-E36044720D59}" type="presParOf" srcId="{B80C9CF3-C6BB-48D7-8AE1-5002D62D3761}" destId="{326FDCF2-F375-4C3F-9814-C84BA9388F92}" srcOrd="0" destOrd="0" presId="urn:microsoft.com/office/officeart/2018/2/layout/IconCircleList"/>
    <dgm:cxn modelId="{92FEB81C-D7A2-42AA-B614-FB1627F7E699}" type="presParOf" srcId="{326FDCF2-F375-4C3F-9814-C84BA9388F92}" destId="{174069BD-8FE1-41A2-8250-6A5514FE224C}" srcOrd="0" destOrd="0" presId="urn:microsoft.com/office/officeart/2018/2/layout/IconCircleList"/>
    <dgm:cxn modelId="{5F2051FC-3A02-4C0E-A2BF-737473A671EF}" type="presParOf" srcId="{174069BD-8FE1-41A2-8250-6A5514FE224C}" destId="{5E340066-1B2E-4C4E-80A2-97E86ABFA479}" srcOrd="0" destOrd="0" presId="urn:microsoft.com/office/officeart/2018/2/layout/IconCircleList"/>
    <dgm:cxn modelId="{9F0D56ED-D3E2-43F5-A0EB-91ADF4E2F29E}" type="presParOf" srcId="{174069BD-8FE1-41A2-8250-6A5514FE224C}" destId="{F55B2F71-E638-412C-8147-FC7081E08B04}" srcOrd="1" destOrd="0" presId="urn:microsoft.com/office/officeart/2018/2/layout/IconCircleList"/>
    <dgm:cxn modelId="{D8367418-83D1-4877-82F0-2CFE816D0E6C}" type="presParOf" srcId="{174069BD-8FE1-41A2-8250-6A5514FE224C}" destId="{5CDA7D5A-F452-463F-998B-177A76E8C08F}" srcOrd="2" destOrd="0" presId="urn:microsoft.com/office/officeart/2018/2/layout/IconCircleList"/>
    <dgm:cxn modelId="{62089887-244E-4CB6-9365-E29C711F7FEC}" type="presParOf" srcId="{174069BD-8FE1-41A2-8250-6A5514FE224C}" destId="{E05AF25A-E676-44EA-BB66-F2100ACAD1CB}" srcOrd="3" destOrd="0" presId="urn:microsoft.com/office/officeart/2018/2/layout/IconCircleList"/>
    <dgm:cxn modelId="{8F2E8713-2506-412E-8FC3-B3DBDCB08383}" type="presParOf" srcId="{326FDCF2-F375-4C3F-9814-C84BA9388F92}" destId="{BB1D33AA-C75A-465A-93F0-2B3A7346088F}" srcOrd="1" destOrd="0" presId="urn:microsoft.com/office/officeart/2018/2/layout/IconCircleList"/>
    <dgm:cxn modelId="{86BDD58C-AE5C-4DC3-984F-F3CE60C05B4B}" type="presParOf" srcId="{326FDCF2-F375-4C3F-9814-C84BA9388F92}" destId="{D641F504-B527-445D-81F6-4B59E813C4A0}" srcOrd="2" destOrd="0" presId="urn:microsoft.com/office/officeart/2018/2/layout/IconCircleList"/>
    <dgm:cxn modelId="{150A431E-6B53-4FCE-B082-BA314520DC91}" type="presParOf" srcId="{D641F504-B527-445D-81F6-4B59E813C4A0}" destId="{75512A68-FA50-4392-A441-C6EC352FE606}" srcOrd="0" destOrd="0" presId="urn:microsoft.com/office/officeart/2018/2/layout/IconCircleList"/>
    <dgm:cxn modelId="{8A7F855F-44BF-40F7-ACF6-92626633ACA7}" type="presParOf" srcId="{D641F504-B527-445D-81F6-4B59E813C4A0}" destId="{C425A8E1-258A-4D4B-9D55-24376C0AB360}" srcOrd="1" destOrd="0" presId="urn:microsoft.com/office/officeart/2018/2/layout/IconCircleList"/>
    <dgm:cxn modelId="{D9BBDB78-132D-462C-A4C9-561E878F737F}" type="presParOf" srcId="{D641F504-B527-445D-81F6-4B59E813C4A0}" destId="{9E9B2F2E-EF94-42A4-A2BE-0DEE20425DEE}" srcOrd="2" destOrd="0" presId="urn:microsoft.com/office/officeart/2018/2/layout/IconCircleList"/>
    <dgm:cxn modelId="{1C03A059-72F9-4F6E-B673-7BA5624A606E}" type="presParOf" srcId="{D641F504-B527-445D-81F6-4B59E813C4A0}" destId="{523C7F31-A7C1-43C9-AE27-AAE9100EE1FE}" srcOrd="3" destOrd="0" presId="urn:microsoft.com/office/officeart/2018/2/layout/IconCircleList"/>
    <dgm:cxn modelId="{16F4A229-0D3A-479D-A76B-A872046D94B7}" type="presParOf" srcId="{326FDCF2-F375-4C3F-9814-C84BA9388F92}" destId="{CEB8DC13-2561-455C-A0BE-EE905F81836F}" srcOrd="3" destOrd="0" presId="urn:microsoft.com/office/officeart/2018/2/layout/IconCircleList"/>
    <dgm:cxn modelId="{178C52B1-AF89-436E-AC2C-3157B77D426A}" type="presParOf" srcId="{326FDCF2-F375-4C3F-9814-C84BA9388F92}" destId="{495B68A9-1523-4F46-9B02-682098319643}" srcOrd="4" destOrd="0" presId="urn:microsoft.com/office/officeart/2018/2/layout/IconCircleList"/>
    <dgm:cxn modelId="{1FEE56F9-6E96-4230-AF33-40AD8B8E124A}" type="presParOf" srcId="{495B68A9-1523-4F46-9B02-682098319643}" destId="{2CA4BD4C-87EF-4944-9E57-97154B3B633C}" srcOrd="0" destOrd="0" presId="urn:microsoft.com/office/officeart/2018/2/layout/IconCircleList"/>
    <dgm:cxn modelId="{8C4CF790-5831-444B-8AA8-4715F88BDC59}" type="presParOf" srcId="{495B68A9-1523-4F46-9B02-682098319643}" destId="{D99F53AC-3AF2-437B-A5AB-1239ADEC0676}" srcOrd="1" destOrd="0" presId="urn:microsoft.com/office/officeart/2018/2/layout/IconCircleList"/>
    <dgm:cxn modelId="{C5F9571C-420B-46D9-9CA5-06C793477D7F}" type="presParOf" srcId="{495B68A9-1523-4F46-9B02-682098319643}" destId="{EB4519A6-2EF6-4A3F-90AD-24C511B10908}" srcOrd="2" destOrd="0" presId="urn:microsoft.com/office/officeart/2018/2/layout/IconCircleList"/>
    <dgm:cxn modelId="{4D3D65C7-EA8C-4B85-AEED-C5E27FB52AD6}" type="presParOf" srcId="{495B68A9-1523-4F46-9B02-682098319643}" destId="{D203E058-79E0-456E-A0FD-258E317D3D6A}" srcOrd="3" destOrd="0" presId="urn:microsoft.com/office/officeart/2018/2/layout/IconCircleList"/>
    <dgm:cxn modelId="{731E9948-EFA9-4CDF-9C0F-6CA95E79046C}" type="presParOf" srcId="{326FDCF2-F375-4C3F-9814-C84BA9388F92}" destId="{8F14F3AD-A362-45DF-80F5-2B8D1F566D80}" srcOrd="5" destOrd="0" presId="urn:microsoft.com/office/officeart/2018/2/layout/IconCircleList"/>
    <dgm:cxn modelId="{D16CD23A-6403-455E-A1A1-14EFD80844C5}" type="presParOf" srcId="{326FDCF2-F375-4C3F-9814-C84BA9388F92}" destId="{BDD20EE1-5DFF-4E16-802C-2448893CCB5A}" srcOrd="6" destOrd="0" presId="urn:microsoft.com/office/officeart/2018/2/layout/IconCircleList"/>
    <dgm:cxn modelId="{3811E30B-C9C6-4AC1-9251-716BB23423EE}" type="presParOf" srcId="{BDD20EE1-5DFF-4E16-802C-2448893CCB5A}" destId="{7089FE6B-57E5-4306-8097-E758E000C828}" srcOrd="0" destOrd="0" presId="urn:microsoft.com/office/officeart/2018/2/layout/IconCircleList"/>
    <dgm:cxn modelId="{EC46479B-FBBA-4196-90BB-EA2D52D63474}" type="presParOf" srcId="{BDD20EE1-5DFF-4E16-802C-2448893CCB5A}" destId="{41C0BC0F-FFD5-42B5-B952-9316B9364F6F}" srcOrd="1" destOrd="0" presId="urn:microsoft.com/office/officeart/2018/2/layout/IconCircleList"/>
    <dgm:cxn modelId="{CA4E77E7-F2B5-4A63-BA07-F5BA441BE4A4}" type="presParOf" srcId="{BDD20EE1-5DFF-4E16-802C-2448893CCB5A}" destId="{392FDDC2-BC7A-49BF-88A1-7B4956AD8377}" srcOrd="2" destOrd="0" presId="urn:microsoft.com/office/officeart/2018/2/layout/IconCircleList"/>
    <dgm:cxn modelId="{42D72C1D-DD74-4450-83AC-17A49F444BD0}" type="presParOf" srcId="{BDD20EE1-5DFF-4E16-802C-2448893CCB5A}" destId="{7703AFE5-FAA2-4D8A-AEFA-D3C5CB41E5BC}" srcOrd="3" destOrd="0" presId="urn:microsoft.com/office/officeart/2018/2/layout/IconCircleList"/>
    <dgm:cxn modelId="{ED04BE67-0DDA-4B56-B454-77B4B33E7389}" type="presParOf" srcId="{326FDCF2-F375-4C3F-9814-C84BA9388F92}" destId="{641612A8-9C54-4EFD-A6AC-EB95E0CCFC60}" srcOrd="7" destOrd="0" presId="urn:microsoft.com/office/officeart/2018/2/layout/IconCircleList"/>
    <dgm:cxn modelId="{C09AA8BD-C480-4C55-BC0A-D28BE12AC774}" type="presParOf" srcId="{326FDCF2-F375-4C3F-9814-C84BA9388F92}" destId="{54CDFC92-589C-49B9-8BAE-DDF6793329C1}" srcOrd="8" destOrd="0" presId="urn:microsoft.com/office/officeart/2018/2/layout/IconCircleList"/>
    <dgm:cxn modelId="{6C39849B-1CE2-45B3-8820-BA5E6E80D35B}" type="presParOf" srcId="{54CDFC92-589C-49B9-8BAE-DDF6793329C1}" destId="{1A22723A-D764-458E-AEDD-E288B19C32EF}" srcOrd="0" destOrd="0" presId="urn:microsoft.com/office/officeart/2018/2/layout/IconCircleList"/>
    <dgm:cxn modelId="{BF7C8B59-E878-4ECC-9296-1ADE128E9364}" type="presParOf" srcId="{54CDFC92-589C-49B9-8BAE-DDF6793329C1}" destId="{757EC070-E5EF-44F7-B9C2-858B2C303516}" srcOrd="1" destOrd="0" presId="urn:microsoft.com/office/officeart/2018/2/layout/IconCircleList"/>
    <dgm:cxn modelId="{89734900-F365-4B97-934A-E37680DA41F7}" type="presParOf" srcId="{54CDFC92-589C-49B9-8BAE-DDF6793329C1}" destId="{AD69F972-FC1E-43A3-BCF2-D913638EE943}" srcOrd="2" destOrd="0" presId="urn:microsoft.com/office/officeart/2018/2/layout/IconCircleList"/>
    <dgm:cxn modelId="{F7B09BC0-A506-4258-9337-96BA74A1CEB9}" type="presParOf" srcId="{54CDFC92-589C-49B9-8BAE-DDF6793329C1}" destId="{BED86985-318F-47EA-B049-CC859FC9D356}" srcOrd="3" destOrd="0" presId="urn:microsoft.com/office/officeart/2018/2/layout/IconCircleList"/>
    <dgm:cxn modelId="{A4F2E3DC-A759-48DA-8DF2-260BBDDB2274}" type="presParOf" srcId="{326FDCF2-F375-4C3F-9814-C84BA9388F92}" destId="{4DD0BC01-34AB-46EE-A553-D77741368022}" srcOrd="9" destOrd="0" presId="urn:microsoft.com/office/officeart/2018/2/layout/IconCircleList"/>
    <dgm:cxn modelId="{67E3AAF3-BAEE-41C3-B5CC-9519A7995F54}" type="presParOf" srcId="{326FDCF2-F375-4C3F-9814-C84BA9388F92}" destId="{4CE42C6E-BACD-4B1A-9706-15C5FA60239F}" srcOrd="10" destOrd="0" presId="urn:microsoft.com/office/officeart/2018/2/layout/IconCircleList"/>
    <dgm:cxn modelId="{3D3494F5-8C51-4497-9A44-4C91F4532AF1}" type="presParOf" srcId="{4CE42C6E-BACD-4B1A-9706-15C5FA60239F}" destId="{91FE0011-802B-494E-A759-6F48DEDC3B53}" srcOrd="0" destOrd="0" presId="urn:microsoft.com/office/officeart/2018/2/layout/IconCircleList"/>
    <dgm:cxn modelId="{96F47A75-3B3D-4537-B7CC-F2DED4AC2F7C}" type="presParOf" srcId="{4CE42C6E-BACD-4B1A-9706-15C5FA60239F}" destId="{9111B9FD-DDAA-406D-8250-BCC847973AFF}" srcOrd="1" destOrd="0" presId="urn:microsoft.com/office/officeart/2018/2/layout/IconCircleList"/>
    <dgm:cxn modelId="{36FC2AE6-F042-4829-B33C-89EB32DE579A}" type="presParOf" srcId="{4CE42C6E-BACD-4B1A-9706-15C5FA60239F}" destId="{4C09C0BC-3E7E-4AC7-B53D-43F57F3F8265}" srcOrd="2" destOrd="0" presId="urn:microsoft.com/office/officeart/2018/2/layout/IconCircleList"/>
    <dgm:cxn modelId="{A8184C5E-8840-4644-940A-A9FE70F069E5}" type="presParOf" srcId="{4CE42C6E-BACD-4B1A-9706-15C5FA60239F}" destId="{152305D8-B647-4F02-98D8-5B4F1DB6B71A}" srcOrd="3" destOrd="0" presId="urn:microsoft.com/office/officeart/2018/2/layout/IconCircleList"/>
    <dgm:cxn modelId="{52FBF2B2-D29B-4D8E-81C0-CFD60C8FA637}" type="presParOf" srcId="{326FDCF2-F375-4C3F-9814-C84BA9388F92}" destId="{9C8C7319-109A-4D30-9227-7A001F5205CF}" srcOrd="11" destOrd="0" presId="urn:microsoft.com/office/officeart/2018/2/layout/IconCircleList"/>
    <dgm:cxn modelId="{13008EE1-7F01-4988-978C-6FDA78C23790}" type="presParOf" srcId="{326FDCF2-F375-4C3F-9814-C84BA9388F92}" destId="{FD04F5C7-ED94-4C95-9DFB-F4F277215C07}" srcOrd="12" destOrd="0" presId="urn:microsoft.com/office/officeart/2018/2/layout/IconCircleList"/>
    <dgm:cxn modelId="{DD03AE72-9C30-4446-A8BD-3146D4A8AF87}" type="presParOf" srcId="{FD04F5C7-ED94-4C95-9DFB-F4F277215C07}" destId="{B4BC352F-AF97-4782-82DF-E0A274824245}" srcOrd="0" destOrd="0" presId="urn:microsoft.com/office/officeart/2018/2/layout/IconCircleList"/>
    <dgm:cxn modelId="{693FB18D-1E3A-4B4B-BE60-F6F97BED69EE}" type="presParOf" srcId="{FD04F5C7-ED94-4C95-9DFB-F4F277215C07}" destId="{67B27CF7-0FFE-4141-9561-3041C596CA3F}" srcOrd="1" destOrd="0" presId="urn:microsoft.com/office/officeart/2018/2/layout/IconCircleList"/>
    <dgm:cxn modelId="{69F1E48B-D4C9-43C8-BC83-7B6684461AB9}" type="presParOf" srcId="{FD04F5C7-ED94-4C95-9DFB-F4F277215C07}" destId="{510F6805-2446-481A-98E2-6C4CB207AC38}" srcOrd="2" destOrd="0" presId="urn:microsoft.com/office/officeart/2018/2/layout/IconCircleList"/>
    <dgm:cxn modelId="{AA759113-5CF4-465A-8C64-186BFAFA96AD}" type="presParOf" srcId="{FD04F5C7-ED94-4C95-9DFB-F4F277215C07}" destId="{D9A6E42F-0F6B-43F6-BDDB-07B40A6A6BAA}" srcOrd="3" destOrd="0" presId="urn:microsoft.com/office/officeart/2018/2/layout/IconCircleList"/>
    <dgm:cxn modelId="{BE1CEBF4-91F0-4A1F-87DD-171B05EB50F5}" type="presParOf" srcId="{326FDCF2-F375-4C3F-9814-C84BA9388F92}" destId="{35362115-1435-4B9E-ABA3-CF034E85DE95}" srcOrd="13" destOrd="0" presId="urn:microsoft.com/office/officeart/2018/2/layout/IconCircleList"/>
    <dgm:cxn modelId="{0EC117D5-A5D3-4DD8-9AE0-3A46522B83A9}" type="presParOf" srcId="{326FDCF2-F375-4C3F-9814-C84BA9388F92}" destId="{513FFFC4-F492-433B-8885-77A248058289}" srcOrd="14" destOrd="0" presId="urn:microsoft.com/office/officeart/2018/2/layout/IconCircleList"/>
    <dgm:cxn modelId="{F2141DD6-A097-46A5-8AD5-8622FE7927F9}" type="presParOf" srcId="{513FFFC4-F492-433B-8885-77A248058289}" destId="{0A3A71A0-6F34-4422-B277-5071906AB854}" srcOrd="0" destOrd="0" presId="urn:microsoft.com/office/officeart/2018/2/layout/IconCircleList"/>
    <dgm:cxn modelId="{3CBA0B7C-E9DE-4C90-B841-B1FCF07DA445}" type="presParOf" srcId="{513FFFC4-F492-433B-8885-77A248058289}" destId="{87E00F01-C755-473D-83B7-E7A8EFBE10E8}" srcOrd="1" destOrd="0" presId="urn:microsoft.com/office/officeart/2018/2/layout/IconCircleList"/>
    <dgm:cxn modelId="{790A4EE1-491F-45BB-A0E8-0A5556CF94A8}" type="presParOf" srcId="{513FFFC4-F492-433B-8885-77A248058289}" destId="{520202CF-BD64-4445-9F5C-04D6871305D0}" srcOrd="2" destOrd="0" presId="urn:microsoft.com/office/officeart/2018/2/layout/IconCircleList"/>
    <dgm:cxn modelId="{9FE0A2FC-5BEB-42C2-B3C6-150016145B18}" type="presParOf" srcId="{513FFFC4-F492-433B-8885-77A248058289}" destId="{95F7FF5C-1910-4FB3-8427-816ADAD0A124}" srcOrd="3" destOrd="0" presId="urn:microsoft.com/office/officeart/2018/2/layout/IconCircleList"/>
    <dgm:cxn modelId="{99E2CF08-E99F-4AAE-9CFE-387DFE2DDA68}" type="presParOf" srcId="{326FDCF2-F375-4C3F-9814-C84BA9388F92}" destId="{7DC4477F-079B-44EA-8064-852A6BC0BF04}" srcOrd="15" destOrd="0" presId="urn:microsoft.com/office/officeart/2018/2/layout/IconCircleList"/>
    <dgm:cxn modelId="{E0DE42A6-D3CF-49E9-9959-98DCCA1AD24B}" type="presParOf" srcId="{326FDCF2-F375-4C3F-9814-C84BA9388F92}" destId="{FCF3C21E-E468-47AF-9915-9D19E3408941}" srcOrd="16" destOrd="0" presId="urn:microsoft.com/office/officeart/2018/2/layout/IconCircleList"/>
    <dgm:cxn modelId="{CA970385-3ED3-4CC3-AFF2-A7DE070F19EF}" type="presParOf" srcId="{FCF3C21E-E468-47AF-9915-9D19E3408941}" destId="{5370D854-6C41-4EBE-98F9-4EE9D4477442}" srcOrd="0" destOrd="0" presId="urn:microsoft.com/office/officeart/2018/2/layout/IconCircleList"/>
    <dgm:cxn modelId="{EEA077DC-06C4-4B34-B1A4-46D0CC3A4BF3}" type="presParOf" srcId="{FCF3C21E-E468-47AF-9915-9D19E3408941}" destId="{23A89E76-F1AA-4564-977C-C1EC8DB35ADC}" srcOrd="1" destOrd="0" presId="urn:microsoft.com/office/officeart/2018/2/layout/IconCircleList"/>
    <dgm:cxn modelId="{504D67B4-A144-494E-8C0E-F672509063F5}" type="presParOf" srcId="{FCF3C21E-E468-47AF-9915-9D19E3408941}" destId="{0920DD62-08FF-4B36-ACDD-2275258398D0}" srcOrd="2" destOrd="0" presId="urn:microsoft.com/office/officeart/2018/2/layout/IconCircleList"/>
    <dgm:cxn modelId="{D3E0D623-0377-4119-A706-4A002701AFBB}" type="presParOf" srcId="{FCF3C21E-E468-47AF-9915-9D19E3408941}" destId="{D5E0C5C2-A1B8-4570-A8AE-876EF3F082CF}" srcOrd="3" destOrd="0" presId="urn:microsoft.com/office/officeart/2018/2/layout/IconCircleList"/>
    <dgm:cxn modelId="{AE2167EC-00D7-4A9A-85AA-86F53F894B89}" type="presParOf" srcId="{326FDCF2-F375-4C3F-9814-C84BA9388F92}" destId="{04281398-B663-4099-92CA-EDD6C7651FCC}" srcOrd="17" destOrd="0" presId="urn:microsoft.com/office/officeart/2018/2/layout/IconCircleList"/>
    <dgm:cxn modelId="{87624D12-B041-4D90-9304-1C9F253435EA}" type="presParOf" srcId="{326FDCF2-F375-4C3F-9814-C84BA9388F92}" destId="{F7BE4CB4-9F0D-4CBB-A46E-8873A639ADD6}" srcOrd="18" destOrd="0" presId="urn:microsoft.com/office/officeart/2018/2/layout/IconCircleList"/>
    <dgm:cxn modelId="{C2219645-4FED-49A7-B136-929BF5AA5D4B}" type="presParOf" srcId="{F7BE4CB4-9F0D-4CBB-A46E-8873A639ADD6}" destId="{34103ADF-F5FF-4B26-8931-4CBB2BF9E37E}" srcOrd="0" destOrd="0" presId="urn:microsoft.com/office/officeart/2018/2/layout/IconCircleList"/>
    <dgm:cxn modelId="{D7589CD2-DAE5-4D99-8941-CDF63DB8C679}" type="presParOf" srcId="{F7BE4CB4-9F0D-4CBB-A46E-8873A639ADD6}" destId="{974A6CC5-F226-4D63-80E5-5D0B1CA22297}" srcOrd="1" destOrd="0" presId="urn:microsoft.com/office/officeart/2018/2/layout/IconCircleList"/>
    <dgm:cxn modelId="{882A8D65-C403-4E9D-8F03-8EBB8057642E}" type="presParOf" srcId="{F7BE4CB4-9F0D-4CBB-A46E-8873A639ADD6}" destId="{49829A22-F6AD-41C4-9DD4-BFC5862ADC73}" srcOrd="2" destOrd="0" presId="urn:microsoft.com/office/officeart/2018/2/layout/IconCircleList"/>
    <dgm:cxn modelId="{2543788D-528D-4C07-945D-4CD664A08806}" type="presParOf" srcId="{F7BE4CB4-9F0D-4CBB-A46E-8873A639ADD6}" destId="{EE04F67C-4C2E-468E-A778-1ADE61BBDB2E}" srcOrd="3" destOrd="0" presId="urn:microsoft.com/office/officeart/2018/2/layout/IconCircleList"/>
    <dgm:cxn modelId="{A325934C-CAA1-4D44-96E4-DACF22923885}" type="presParOf" srcId="{326FDCF2-F375-4C3F-9814-C84BA9388F92}" destId="{3C8EBD77-514C-4C7D-854A-AEC4A9BF540E}" srcOrd="19" destOrd="0" presId="urn:microsoft.com/office/officeart/2018/2/layout/IconCircleList"/>
    <dgm:cxn modelId="{C19CD10C-702E-4831-B851-0E66DE64F014}" type="presParOf" srcId="{326FDCF2-F375-4C3F-9814-C84BA9388F92}" destId="{08F3245C-FC21-4C88-9E41-9563AFA3CEAD}" srcOrd="20" destOrd="0" presId="urn:microsoft.com/office/officeart/2018/2/layout/IconCircleList"/>
    <dgm:cxn modelId="{550A021F-1DBA-4AEA-A0A2-650F2B4B881E}" type="presParOf" srcId="{08F3245C-FC21-4C88-9E41-9563AFA3CEAD}" destId="{C2CAF66D-708A-43AF-B92E-C0C96DBCFEA0}" srcOrd="0" destOrd="0" presId="urn:microsoft.com/office/officeart/2018/2/layout/IconCircleList"/>
    <dgm:cxn modelId="{F8F2F372-84EA-445D-A1D0-7C8663A752F0}" type="presParOf" srcId="{08F3245C-FC21-4C88-9E41-9563AFA3CEAD}" destId="{F3E3461A-760F-4CB0-88C4-41D574282EA2}" srcOrd="1" destOrd="0" presId="urn:microsoft.com/office/officeart/2018/2/layout/IconCircleList"/>
    <dgm:cxn modelId="{09C53C47-FFBF-4C9E-BDE2-7C16AD78CEB1}" type="presParOf" srcId="{08F3245C-FC21-4C88-9E41-9563AFA3CEAD}" destId="{9A1D5A11-9117-40EF-95FD-1B490337EF2B}" srcOrd="2" destOrd="0" presId="urn:microsoft.com/office/officeart/2018/2/layout/IconCircleList"/>
    <dgm:cxn modelId="{C6F99ACC-FAC8-4D0F-87EC-CBCDAB91CFFC}" type="presParOf" srcId="{08F3245C-FC21-4C88-9E41-9563AFA3CEAD}" destId="{A3FB8FAC-63D6-4308-BCA0-BAD2D2F2E28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40066-1B2E-4C4E-80A2-97E86ABFA479}">
      <dsp:nvSpPr>
        <dsp:cNvPr id="0" name=""/>
        <dsp:cNvSpPr/>
      </dsp:nvSpPr>
      <dsp:spPr>
        <a:xfrm>
          <a:off x="97714" y="23"/>
          <a:ext cx="515615" cy="5156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B2F71-E638-412C-8147-FC7081E08B04}">
      <dsp:nvSpPr>
        <dsp:cNvPr id="0" name=""/>
        <dsp:cNvSpPr/>
      </dsp:nvSpPr>
      <dsp:spPr>
        <a:xfrm>
          <a:off x="205993" y="108302"/>
          <a:ext cx="299057" cy="2990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AF25A-E676-44EA-BB66-F2100ACAD1CB}">
      <dsp:nvSpPr>
        <dsp:cNvPr id="0" name=""/>
        <dsp:cNvSpPr/>
      </dsp:nvSpPr>
      <dsp:spPr>
        <a:xfrm>
          <a:off x="723818" y="23"/>
          <a:ext cx="1215379" cy="515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 panose="020B0503020204020204"/>
            </a:rPr>
            <a:t>Describe</a:t>
          </a:r>
          <a:r>
            <a:rPr lang="en-US" sz="1100" b="0" i="0" u="none" strike="noStrike" kern="1200" cap="none" baseline="0" noProof="0" dirty="0">
              <a:latin typeface="Corbel"/>
            </a:rPr>
            <a:t> the concept of negligence</a:t>
          </a:r>
          <a:endParaRPr lang="en-US" sz="1100" kern="1200" dirty="0"/>
        </a:p>
      </dsp:txBody>
      <dsp:txXfrm>
        <a:off x="723818" y="23"/>
        <a:ext cx="1215379" cy="515615"/>
      </dsp:txXfrm>
    </dsp:sp>
    <dsp:sp modelId="{75512A68-FA50-4392-A441-C6EC352FE606}">
      <dsp:nvSpPr>
        <dsp:cNvPr id="0" name=""/>
        <dsp:cNvSpPr/>
      </dsp:nvSpPr>
      <dsp:spPr>
        <a:xfrm>
          <a:off x="2150969" y="23"/>
          <a:ext cx="515615" cy="5156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5A8E1-258A-4D4B-9D55-24376C0AB360}">
      <dsp:nvSpPr>
        <dsp:cNvPr id="0" name=""/>
        <dsp:cNvSpPr/>
      </dsp:nvSpPr>
      <dsp:spPr>
        <a:xfrm>
          <a:off x="2259248" y="108302"/>
          <a:ext cx="299057" cy="2990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C7F31-A7C1-43C9-AE27-AAE9100EE1FE}">
      <dsp:nvSpPr>
        <dsp:cNvPr id="0" name=""/>
        <dsp:cNvSpPr/>
      </dsp:nvSpPr>
      <dsp:spPr>
        <a:xfrm>
          <a:off x="2777074" y="23"/>
          <a:ext cx="1215379" cy="515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 panose="020B0503020204020204"/>
            </a:rPr>
            <a:t>Understand types of medical paperwork and record keeping necessary</a:t>
          </a:r>
          <a:endParaRPr lang="en-US" sz="1100" kern="1200" dirty="0"/>
        </a:p>
      </dsp:txBody>
      <dsp:txXfrm>
        <a:off x="2777074" y="23"/>
        <a:ext cx="1215379" cy="515615"/>
      </dsp:txXfrm>
    </dsp:sp>
    <dsp:sp modelId="{2CA4BD4C-87EF-4944-9E57-97154B3B633C}">
      <dsp:nvSpPr>
        <dsp:cNvPr id="0" name=""/>
        <dsp:cNvSpPr/>
      </dsp:nvSpPr>
      <dsp:spPr>
        <a:xfrm>
          <a:off x="4204224" y="23"/>
          <a:ext cx="515615" cy="5156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F53AC-3AF2-437B-A5AB-1239ADEC0676}">
      <dsp:nvSpPr>
        <dsp:cNvPr id="0" name=""/>
        <dsp:cNvSpPr/>
      </dsp:nvSpPr>
      <dsp:spPr>
        <a:xfrm>
          <a:off x="4312503" y="108302"/>
          <a:ext cx="299057" cy="2990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3E058-79E0-456E-A0FD-258E317D3D6A}">
      <dsp:nvSpPr>
        <dsp:cNvPr id="0" name=""/>
        <dsp:cNvSpPr/>
      </dsp:nvSpPr>
      <dsp:spPr>
        <a:xfrm>
          <a:off x="4830329" y="23"/>
          <a:ext cx="1215379" cy="515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 panose="020B0503020204020204"/>
            </a:rPr>
            <a:t>Describe why insurance is necessary</a:t>
          </a:r>
          <a:endParaRPr lang="en-US" sz="1100" kern="1200" dirty="0"/>
        </a:p>
      </dsp:txBody>
      <dsp:txXfrm>
        <a:off x="4830329" y="23"/>
        <a:ext cx="1215379" cy="515615"/>
      </dsp:txXfrm>
    </dsp:sp>
    <dsp:sp modelId="{7089FE6B-57E5-4306-8097-E758E000C828}">
      <dsp:nvSpPr>
        <dsp:cNvPr id="0" name=""/>
        <dsp:cNvSpPr/>
      </dsp:nvSpPr>
      <dsp:spPr>
        <a:xfrm>
          <a:off x="97714" y="1044513"/>
          <a:ext cx="515615" cy="5156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0BC0F-FFD5-42B5-B952-9316B9364F6F}">
      <dsp:nvSpPr>
        <dsp:cNvPr id="0" name=""/>
        <dsp:cNvSpPr/>
      </dsp:nvSpPr>
      <dsp:spPr>
        <a:xfrm>
          <a:off x="205993" y="1152792"/>
          <a:ext cx="299057" cy="2990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3AFE5-FAA2-4D8A-AEFA-D3C5CB41E5BC}">
      <dsp:nvSpPr>
        <dsp:cNvPr id="0" name=""/>
        <dsp:cNvSpPr/>
      </dsp:nvSpPr>
      <dsp:spPr>
        <a:xfrm>
          <a:off x="723818" y="1044513"/>
          <a:ext cx="1215379" cy="515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 panose="020B0503020204020204"/>
            </a:rPr>
            <a:t>Explain why preventing injuries is best defense against legal liability</a:t>
          </a:r>
          <a:endParaRPr lang="en-US" sz="1100" kern="1200" dirty="0"/>
        </a:p>
      </dsp:txBody>
      <dsp:txXfrm>
        <a:off x="723818" y="1044513"/>
        <a:ext cx="1215379" cy="515615"/>
      </dsp:txXfrm>
    </dsp:sp>
    <dsp:sp modelId="{1A22723A-D764-458E-AEDD-E288B19C32EF}">
      <dsp:nvSpPr>
        <dsp:cNvPr id="0" name=""/>
        <dsp:cNvSpPr/>
      </dsp:nvSpPr>
      <dsp:spPr>
        <a:xfrm>
          <a:off x="2150969" y="1044513"/>
          <a:ext cx="515615" cy="5156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EC070-E5EF-44F7-B9C2-858B2C303516}">
      <dsp:nvSpPr>
        <dsp:cNvPr id="0" name=""/>
        <dsp:cNvSpPr/>
      </dsp:nvSpPr>
      <dsp:spPr>
        <a:xfrm>
          <a:off x="2259248" y="1152792"/>
          <a:ext cx="299057" cy="29905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86985-318F-47EA-B049-CC859FC9D356}">
      <dsp:nvSpPr>
        <dsp:cNvPr id="0" name=""/>
        <dsp:cNvSpPr/>
      </dsp:nvSpPr>
      <dsp:spPr>
        <a:xfrm>
          <a:off x="2777074" y="1044513"/>
          <a:ext cx="1215379" cy="515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 panose="020B0503020204020204"/>
            </a:rPr>
            <a:t>Describe typical organization of a preparticipation physical exam</a:t>
          </a:r>
        </a:p>
      </dsp:txBody>
      <dsp:txXfrm>
        <a:off x="2777074" y="1044513"/>
        <a:ext cx="1215379" cy="515615"/>
      </dsp:txXfrm>
    </dsp:sp>
    <dsp:sp modelId="{91FE0011-802B-494E-A759-6F48DEDC3B53}">
      <dsp:nvSpPr>
        <dsp:cNvPr id="0" name=""/>
        <dsp:cNvSpPr/>
      </dsp:nvSpPr>
      <dsp:spPr>
        <a:xfrm>
          <a:off x="4204224" y="1044513"/>
          <a:ext cx="515615" cy="5156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1B9FD-DDAA-406D-8250-BCC847973AFF}">
      <dsp:nvSpPr>
        <dsp:cNvPr id="0" name=""/>
        <dsp:cNvSpPr/>
      </dsp:nvSpPr>
      <dsp:spPr>
        <a:xfrm>
          <a:off x="4312503" y="1152792"/>
          <a:ext cx="299057" cy="29905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305D8-B647-4F02-98D8-5B4F1DB6B71A}">
      <dsp:nvSpPr>
        <dsp:cNvPr id="0" name=""/>
        <dsp:cNvSpPr/>
      </dsp:nvSpPr>
      <dsp:spPr>
        <a:xfrm>
          <a:off x="4830329" y="1044513"/>
          <a:ext cx="1215379" cy="515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 panose="020B0503020204020204"/>
            </a:rPr>
            <a:t>Understand the concept of professional practice in athletic training</a:t>
          </a:r>
          <a:endParaRPr lang="en-US" sz="1100" kern="1200" dirty="0"/>
        </a:p>
      </dsp:txBody>
      <dsp:txXfrm>
        <a:off x="4830329" y="1044513"/>
        <a:ext cx="1215379" cy="515615"/>
      </dsp:txXfrm>
    </dsp:sp>
    <dsp:sp modelId="{B4BC352F-AF97-4782-82DF-E0A274824245}">
      <dsp:nvSpPr>
        <dsp:cNvPr id="0" name=""/>
        <dsp:cNvSpPr/>
      </dsp:nvSpPr>
      <dsp:spPr>
        <a:xfrm>
          <a:off x="97714" y="2089003"/>
          <a:ext cx="515615" cy="5156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27CF7-0FFE-4141-9561-3041C596CA3F}">
      <dsp:nvSpPr>
        <dsp:cNvPr id="0" name=""/>
        <dsp:cNvSpPr/>
      </dsp:nvSpPr>
      <dsp:spPr>
        <a:xfrm>
          <a:off x="205993" y="2197283"/>
          <a:ext cx="299057" cy="29905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6E42F-0F6B-43F6-BDDB-07B40A6A6BAA}">
      <dsp:nvSpPr>
        <dsp:cNvPr id="0" name=""/>
        <dsp:cNvSpPr/>
      </dsp:nvSpPr>
      <dsp:spPr>
        <a:xfrm>
          <a:off x="723818" y="2089003"/>
          <a:ext cx="1215379" cy="515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 panose="020B0503020204020204"/>
            </a:rPr>
            <a:t>Describe the standards of professional practice in athletic training</a:t>
          </a:r>
        </a:p>
      </dsp:txBody>
      <dsp:txXfrm>
        <a:off x="723818" y="2089003"/>
        <a:ext cx="1215379" cy="515615"/>
      </dsp:txXfrm>
    </dsp:sp>
    <dsp:sp modelId="{0A3A71A0-6F34-4422-B277-5071906AB854}">
      <dsp:nvSpPr>
        <dsp:cNvPr id="0" name=""/>
        <dsp:cNvSpPr/>
      </dsp:nvSpPr>
      <dsp:spPr>
        <a:xfrm>
          <a:off x="2150969" y="2089003"/>
          <a:ext cx="515615" cy="5156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00F01-C755-473D-83B7-E7A8EFBE10E8}">
      <dsp:nvSpPr>
        <dsp:cNvPr id="0" name=""/>
        <dsp:cNvSpPr/>
      </dsp:nvSpPr>
      <dsp:spPr>
        <a:xfrm>
          <a:off x="2259248" y="2197283"/>
          <a:ext cx="299057" cy="29905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7FF5C-1910-4FB3-8427-816ADAD0A124}">
      <dsp:nvSpPr>
        <dsp:cNvPr id="0" name=""/>
        <dsp:cNvSpPr/>
      </dsp:nvSpPr>
      <dsp:spPr>
        <a:xfrm>
          <a:off x="2777074" y="2089003"/>
          <a:ext cx="1215379" cy="515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 panose="020B0503020204020204"/>
            </a:rPr>
            <a:t>Explain the importance of continuing education and the NATA requirements</a:t>
          </a:r>
        </a:p>
      </dsp:txBody>
      <dsp:txXfrm>
        <a:off x="2777074" y="2089003"/>
        <a:ext cx="1215379" cy="515615"/>
      </dsp:txXfrm>
    </dsp:sp>
    <dsp:sp modelId="{5370D854-6C41-4EBE-98F9-4EE9D4477442}">
      <dsp:nvSpPr>
        <dsp:cNvPr id="0" name=""/>
        <dsp:cNvSpPr/>
      </dsp:nvSpPr>
      <dsp:spPr>
        <a:xfrm>
          <a:off x="4204224" y="2089003"/>
          <a:ext cx="515615" cy="5156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89E76-F1AA-4564-977C-C1EC8DB35ADC}">
      <dsp:nvSpPr>
        <dsp:cNvPr id="0" name=""/>
        <dsp:cNvSpPr/>
      </dsp:nvSpPr>
      <dsp:spPr>
        <a:xfrm>
          <a:off x="4312503" y="2197283"/>
          <a:ext cx="299057" cy="29905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0C5C2-A1B8-4570-A8AE-876EF3F082CF}">
      <dsp:nvSpPr>
        <dsp:cNvPr id="0" name=""/>
        <dsp:cNvSpPr/>
      </dsp:nvSpPr>
      <dsp:spPr>
        <a:xfrm>
          <a:off x="4830329" y="2089003"/>
          <a:ext cx="1215379" cy="515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 panose="020B0503020204020204"/>
            </a:rPr>
            <a:t>Explain the elements of leadership</a:t>
          </a:r>
        </a:p>
      </dsp:txBody>
      <dsp:txXfrm>
        <a:off x="4830329" y="2089003"/>
        <a:ext cx="1215379" cy="515615"/>
      </dsp:txXfrm>
    </dsp:sp>
    <dsp:sp modelId="{34103ADF-F5FF-4B26-8931-4CBB2BF9E37E}">
      <dsp:nvSpPr>
        <dsp:cNvPr id="0" name=""/>
        <dsp:cNvSpPr/>
      </dsp:nvSpPr>
      <dsp:spPr>
        <a:xfrm>
          <a:off x="97714" y="3133494"/>
          <a:ext cx="515615" cy="5156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A6CC5-F226-4D63-80E5-5D0B1CA22297}">
      <dsp:nvSpPr>
        <dsp:cNvPr id="0" name=""/>
        <dsp:cNvSpPr/>
      </dsp:nvSpPr>
      <dsp:spPr>
        <a:xfrm>
          <a:off x="205993" y="3241773"/>
          <a:ext cx="299057" cy="29905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4F67C-4C2E-468E-A778-1ADE61BBDB2E}">
      <dsp:nvSpPr>
        <dsp:cNvPr id="0" name=""/>
        <dsp:cNvSpPr/>
      </dsp:nvSpPr>
      <dsp:spPr>
        <a:xfrm>
          <a:off x="723818" y="3133494"/>
          <a:ext cx="1215379" cy="515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 panose="020B0503020204020204"/>
            </a:rPr>
            <a:t>Describe characteristics that are helpful to being a future professional</a:t>
          </a:r>
          <a:endParaRPr lang="en-US" sz="1100" kern="1200" dirty="0"/>
        </a:p>
      </dsp:txBody>
      <dsp:txXfrm>
        <a:off x="723818" y="3133494"/>
        <a:ext cx="1215379" cy="515615"/>
      </dsp:txXfrm>
    </dsp:sp>
    <dsp:sp modelId="{C2CAF66D-708A-43AF-B92E-C0C96DBCFEA0}">
      <dsp:nvSpPr>
        <dsp:cNvPr id="0" name=""/>
        <dsp:cNvSpPr/>
      </dsp:nvSpPr>
      <dsp:spPr>
        <a:xfrm>
          <a:off x="2150969" y="3133494"/>
          <a:ext cx="515615" cy="5156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3461A-760F-4CB0-88C4-41D574282EA2}">
      <dsp:nvSpPr>
        <dsp:cNvPr id="0" name=""/>
        <dsp:cNvSpPr/>
      </dsp:nvSpPr>
      <dsp:spPr>
        <a:xfrm>
          <a:off x="2259248" y="3241773"/>
          <a:ext cx="299057" cy="29905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B8FAC-63D6-4308-BCA0-BAD2D2F2E28B}">
      <dsp:nvSpPr>
        <dsp:cNvPr id="0" name=""/>
        <dsp:cNvSpPr/>
      </dsp:nvSpPr>
      <dsp:spPr>
        <a:xfrm>
          <a:off x="2777073" y="3133494"/>
          <a:ext cx="1215379" cy="515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orbel" panose="020B0503020204020204"/>
            </a:rPr>
            <a:t>Describe the primary aspects of an athletic training factiliy</a:t>
          </a:r>
        </a:p>
      </dsp:txBody>
      <dsp:txXfrm>
        <a:off x="2777073" y="3133494"/>
        <a:ext cx="1215379" cy="515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EF0912-B83A-42C6-BB23-7A690E7AC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3D5DC4-1380-4B24-BDBD-DA7EA6CBC5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7B97B-9619-4AC8-82FF-73C4D5713A4E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334A9-4ADD-4E49-92B8-B060BCE554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3E284-A085-4213-BAFF-1E760A903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F27E8-CC73-4BD4-BE7E-584FE3DD71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4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1B5C6-863E-4100-B40A-8ADE734BFBC6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5B5E6-9E00-4F32-96FF-298B8A177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3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0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B5E6-9E00-4F32-96FF-298B8A177D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4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6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3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0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1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82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4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3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3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7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8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036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g"/><Relationship Id="rId4" Type="http://schemas.openxmlformats.org/officeDocument/2006/relationships/diagramData" Target="../diagrams/data1.xml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a.org/advocacy/public-relations/at-your-own-ris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ght sky with mountains far away on the horizon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84F4E6-B3B1-40B7-A8C4-2D1683E6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tx1"/>
                </a:solidFill>
              </a:rPr>
              <a:t>Chapter 2: Administration and Professional Development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B81D4B-A7B2-4B11-A131-E1B85DFEE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887812"/>
            <a:ext cx="12188952" cy="4572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3152" cy="457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Unit 1: Professional and Administrative Aspects of Athletic Training </a:t>
            </a:r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7BB40-6DCC-44E3-98B7-B3ECCAC4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issues AND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638AF-2D77-463F-B9ED-0AE07A39F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78" y="2011680"/>
            <a:ext cx="11552494" cy="46375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It is essential that the members of the sports medicine team document all procedures they perform in order to prevent lawsuits and to provide the best care possible</a:t>
            </a:r>
          </a:p>
          <a:p>
            <a:pPr lvl="1"/>
            <a:r>
              <a:rPr lang="en-US" sz="2400" dirty="0"/>
              <a:t>ATs need to be able to compare current physical findings from a physical examination or injury report</a:t>
            </a:r>
          </a:p>
          <a:p>
            <a:pPr lvl="1"/>
            <a:r>
              <a:rPr lang="en-US" sz="2400" dirty="0"/>
              <a:t>It is very important that the AT make it a habit to review past medical history</a:t>
            </a:r>
          </a:p>
          <a:p>
            <a:r>
              <a:rPr lang="en-US" sz="2400" dirty="0"/>
              <a:t>Preparticipation exams</a:t>
            </a:r>
          </a:p>
          <a:p>
            <a:pPr lvl="1"/>
            <a:r>
              <a:rPr lang="en-US" sz="2400" dirty="0"/>
              <a:t>Performed by a medical doctor to determine if the athlete can participate in a sport without extra risk of injury or illness</a:t>
            </a:r>
          </a:p>
          <a:p>
            <a:pPr lvl="1"/>
            <a:r>
              <a:rPr lang="en-US" sz="2400" dirty="0"/>
              <a:t>Give baseline information from which to make comparisons if an injury does arise</a:t>
            </a:r>
          </a:p>
          <a:p>
            <a:pPr lvl="1"/>
            <a:r>
              <a:rPr lang="en-US" sz="2400" b="1" u="sng" dirty="0"/>
              <a:t>Exams include: height, weight, skinfold measures, blood pressure, flexibility and joint stability, posture, ear, nose, and throat, heart, lungs, and abdomen</a:t>
            </a:r>
          </a:p>
        </p:txBody>
      </p:sp>
    </p:spTree>
    <p:extLst>
      <p:ext uri="{BB962C8B-B14F-4D97-AF65-F5344CB8AC3E}">
        <p14:creationId xmlns:p14="http://schemas.microsoft.com/office/powerpoint/2010/main" val="326556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8779-5C91-4D8A-95DF-6022778B0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Administrative issues and documentation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3EB205F-B067-4498-8A44-51F5BF398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86" y="2120054"/>
            <a:ext cx="5986796" cy="37792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B09E3-7463-4E97-86E6-A57AA3C98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830" y="2045110"/>
            <a:ext cx="5408583" cy="46041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Medical information forms</a:t>
            </a:r>
          </a:p>
          <a:p>
            <a:pPr lvl="1"/>
            <a:r>
              <a:rPr lang="en-US" sz="1800"/>
              <a:t>Medical information card as well as medical history form</a:t>
            </a:r>
          </a:p>
          <a:p>
            <a:pPr lvl="1"/>
            <a:r>
              <a:rPr lang="en-US" sz="1800"/>
              <a:t>Keep this information on the AT at all times</a:t>
            </a:r>
          </a:p>
          <a:p>
            <a:r>
              <a:rPr lang="en-US" sz="1800"/>
              <a:t>Insurance</a:t>
            </a:r>
          </a:p>
          <a:p>
            <a:pPr lvl="1"/>
            <a:r>
              <a:rPr lang="en-US" sz="1800"/>
              <a:t>Medical insurace is a written argreement between an insurance company and the person who buys it; this agreement clarifies the terms of reimbursement for medical costs after an athlete has been treated</a:t>
            </a:r>
          </a:p>
          <a:p>
            <a:pPr lvl="1"/>
            <a:r>
              <a:rPr lang="en-US" sz="1800"/>
              <a:t>In most organizations, athletes are required to have some type of medical insurance before they can participate in organized sport</a:t>
            </a:r>
          </a:p>
          <a:p>
            <a:pPr lvl="1"/>
            <a:r>
              <a:rPr lang="en-US" sz="1800"/>
              <a:t>Insurance forms are typically kept with permission-to-treat forms</a:t>
            </a:r>
          </a:p>
          <a:p>
            <a:pPr lvl="1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04024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3C9A4-8826-465F-B726-C89DA954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chemeClr val="tx2"/>
                </a:solidFill>
              </a:rPr>
              <a:t>Administrative issues and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DF152-72B6-4EA2-A2CD-661BA83CE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77" y="2011680"/>
            <a:ext cx="3676678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Reports and charts</a:t>
            </a:r>
          </a:p>
          <a:p>
            <a:pPr lvl="1"/>
            <a:r>
              <a:rPr lang="en-US" sz="3200">
                <a:solidFill>
                  <a:schemeClr val="bg1"/>
                </a:solidFill>
              </a:rPr>
              <a:t>Accident and injury reports</a:t>
            </a:r>
          </a:p>
          <a:p>
            <a:pPr lvl="1"/>
            <a:r>
              <a:rPr lang="en-US" sz="3200">
                <a:solidFill>
                  <a:schemeClr val="bg1"/>
                </a:solidFill>
              </a:rPr>
              <a:t>Treatment logs</a:t>
            </a:r>
          </a:p>
          <a:p>
            <a:pPr lvl="1"/>
            <a:r>
              <a:rPr lang="en-US" sz="3200">
                <a:solidFill>
                  <a:schemeClr val="bg1"/>
                </a:solidFill>
              </a:rPr>
              <a:t>Rehabilitation charts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AA55BD5-2B04-4027-9867-3630FFD5A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810" y="181691"/>
            <a:ext cx="6726341" cy="63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18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2964-7A46-4A7C-ABE4-80C588A36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B18E1-51F9-4949-9E8F-F1A05E90F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86" y="2011680"/>
            <a:ext cx="11883173" cy="49538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Refers to ongoing responsibility of improving one's skills and knowledge in order to deliver appropriate health care to injured athletes</a:t>
            </a:r>
          </a:p>
          <a:p>
            <a:r>
              <a:rPr lang="en-US" b="1" u="sng" dirty="0"/>
              <a:t>Standards of professional practice: the way an AT is expected to act while doing this job</a:t>
            </a:r>
          </a:p>
          <a:p>
            <a:r>
              <a:rPr lang="en-US" dirty="0"/>
              <a:t>Standards of professional practice:</a:t>
            </a:r>
          </a:p>
          <a:p>
            <a:pPr lvl="1"/>
            <a:r>
              <a:rPr lang="en-US" dirty="0"/>
              <a:t>Principle 1: Members shall respect the rights, welfare, and dignity of all</a:t>
            </a:r>
          </a:p>
          <a:p>
            <a:pPr lvl="1"/>
            <a:r>
              <a:rPr lang="en-US" dirty="0"/>
              <a:t>Principle 2: Members shall comply with the laws and regulations governing the practice of athletic training</a:t>
            </a:r>
          </a:p>
          <a:p>
            <a:pPr lvl="1"/>
            <a:r>
              <a:rPr lang="en-US" dirty="0"/>
              <a:t>Principle 3: Members shall maintain and promote high standards in their provision of services</a:t>
            </a:r>
          </a:p>
          <a:p>
            <a:pPr lvl="1"/>
            <a:r>
              <a:rPr lang="en-US" dirty="0"/>
              <a:t>Principle 4: Members shall not engage in conduct that could be construed as a conflict of interest or that reflects negatively on the profession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0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577C3-81CC-4C3C-A2AB-73E55D438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7B11F-79AF-418A-B5E4-E45B07ADC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27" y="1911039"/>
            <a:ext cx="11883173" cy="479571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+mn-lt"/>
                <a:cs typeface="+mn-lt"/>
              </a:rPr>
              <a:t>Staying educated</a:t>
            </a:r>
          </a:p>
          <a:p>
            <a:pPr lvl="1"/>
            <a:r>
              <a:rPr lang="en-US" dirty="0">
                <a:ea typeface="+mn-lt"/>
                <a:cs typeface="+mn-lt"/>
              </a:rPr>
              <a:t>For an athlete to receive the best care, an AT must stay updated on the latest technology</a:t>
            </a:r>
          </a:p>
          <a:p>
            <a:pPr lvl="1"/>
            <a:r>
              <a:rPr lang="en-US" b="1" u="sng" dirty="0">
                <a:ea typeface="+mn-lt"/>
                <a:cs typeface="+mn-lt"/>
              </a:rPr>
              <a:t>An AT must receive 75 continuing education hours known an CEUs every 3 days </a:t>
            </a:r>
          </a:p>
          <a:p>
            <a:pPr lvl="1"/>
            <a:r>
              <a:rPr lang="en-US" dirty="0">
                <a:ea typeface="+mn-lt"/>
                <a:cs typeface="+mn-lt"/>
              </a:rPr>
              <a:t>Must stay up to date on CPR and First Aid</a:t>
            </a:r>
            <a:endParaRPr lang="en-US" b="1" u="sng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Communication</a:t>
            </a:r>
          </a:p>
          <a:p>
            <a:pPr lvl="1"/>
            <a:r>
              <a:rPr lang="en-US" dirty="0">
                <a:ea typeface="+mn-lt"/>
                <a:cs typeface="+mn-lt"/>
              </a:rPr>
              <a:t>ATs communicate daily with athletes, parents, physicians, coaches, and administrators at every level</a:t>
            </a:r>
          </a:p>
          <a:p>
            <a:pPr lvl="1"/>
            <a:r>
              <a:rPr lang="en-US" dirty="0">
                <a:ea typeface="+mn-lt"/>
                <a:cs typeface="+mn-lt"/>
              </a:rPr>
              <a:t>Failure to send the right message can result in anxious hours and negative consequences</a:t>
            </a:r>
          </a:p>
          <a:p>
            <a:pPr lvl="1"/>
            <a:r>
              <a:rPr lang="en-US" dirty="0">
                <a:ea typeface="+mn-lt"/>
                <a:cs typeface="+mn-lt"/>
              </a:rPr>
              <a:t>Be a good listener, stay attentive, and open-minded</a:t>
            </a:r>
          </a:p>
          <a:p>
            <a:pPr lvl="1"/>
            <a:r>
              <a:rPr lang="en-US" dirty="0">
                <a:ea typeface="+mn-lt"/>
                <a:cs typeface="+mn-lt"/>
              </a:rPr>
              <a:t>Establish good eye contact</a:t>
            </a:r>
          </a:p>
          <a:p>
            <a:r>
              <a:rPr lang="en-US" dirty="0">
                <a:ea typeface="+mn-lt"/>
                <a:cs typeface="+mn-lt"/>
              </a:rPr>
              <a:t>Leadership</a:t>
            </a:r>
          </a:p>
          <a:p>
            <a:pPr lvl="1"/>
            <a:r>
              <a:rPr lang="en-US" b="1" u="sng" dirty="0"/>
              <a:t>Integrity: conducting yourself in an ethical manner</a:t>
            </a:r>
          </a:p>
          <a:p>
            <a:pPr lvl="1"/>
            <a:r>
              <a:rPr lang="en-US" b="1" u="sng" dirty="0"/>
              <a:t>Vision: refers to being able to anticipate the needs of the athletes</a:t>
            </a:r>
          </a:p>
          <a:p>
            <a:pPr lvl="1"/>
            <a:r>
              <a:rPr lang="en-US" b="1" u="sng" dirty="0"/>
              <a:t>Inspiration: refers to being able to persuade people that your vision is appropriate</a:t>
            </a:r>
          </a:p>
          <a:p>
            <a:pPr lvl="1"/>
            <a:r>
              <a:rPr lang="en-US" b="1" u="sng" dirty="0"/>
              <a:t>Competence: having the knowledge and skills necessary to perform effectively </a:t>
            </a:r>
          </a:p>
        </p:txBody>
      </p:sp>
    </p:spTree>
    <p:extLst>
      <p:ext uri="{BB962C8B-B14F-4D97-AF65-F5344CB8AC3E}">
        <p14:creationId xmlns:p14="http://schemas.microsoft.com/office/powerpoint/2010/main" val="134709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7A005-0FBC-4F97-874C-A183E3E7D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BOC Standards of Professional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38B62-CD92-43A9-965D-C186DFD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1" y="2011680"/>
            <a:ext cx="11926305" cy="46950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Detention: a physician directs the service provided by an AT</a:t>
            </a:r>
          </a:p>
          <a:p>
            <a:r>
              <a:rPr lang="en-US" dirty="0"/>
              <a:t>Prevention: an AT must use sound preventative measures to protect each patient</a:t>
            </a:r>
          </a:p>
          <a:p>
            <a:r>
              <a:rPr lang="en-US" dirty="0"/>
              <a:t>Immediate care: standards of immediate care procedures are used in all athletic training settings</a:t>
            </a:r>
          </a:p>
          <a:p>
            <a:r>
              <a:rPr lang="en-US" dirty="0"/>
              <a:t>Clinical evaluation and diagnosis: the AT is to use appropriate assessment procedures and clinical reasoning and decision making to diagnose a patient's injury</a:t>
            </a:r>
          </a:p>
          <a:p>
            <a:r>
              <a:rPr lang="en-US" dirty="0"/>
              <a:t>Treatment, rehabilitation, and reconditioning: the AT must use proper goal setting, intervention strategies, and assessment measure for the effective treatment of patients</a:t>
            </a:r>
          </a:p>
          <a:p>
            <a:r>
              <a:rPr lang="en-US" dirty="0"/>
              <a:t>Program discontinuation: the AT will collaborate with a physician to determine when a patient's treatment program can be discontinued</a:t>
            </a:r>
          </a:p>
          <a:p>
            <a:r>
              <a:rPr lang="en-US" dirty="0"/>
              <a:t>Organization and administration: any service rendered to a patient is appropriately documented and becomes part of the patient's permanent medical record.  Members shall maintain and promote high standards in the provision of services</a:t>
            </a:r>
          </a:p>
        </p:txBody>
      </p:sp>
    </p:spTree>
    <p:extLst>
      <p:ext uri="{BB962C8B-B14F-4D97-AF65-F5344CB8AC3E}">
        <p14:creationId xmlns:p14="http://schemas.microsoft.com/office/powerpoint/2010/main" val="339436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1BF08-BD49-4806-9487-6D690AFAF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Premier Model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861569-8346-4BF8-9192-8FEB0D9692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596157"/>
              </p:ext>
            </p:extLst>
          </p:nvPr>
        </p:nvGraphicFramePr>
        <p:xfrm>
          <a:off x="244415" y="2012830"/>
          <a:ext cx="6858718" cy="40975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3869">
                  <a:extLst>
                    <a:ext uri="{9D8B030D-6E8A-4147-A177-3AD203B41FA5}">
                      <a16:colId xmlns:a16="http://schemas.microsoft.com/office/drawing/2014/main" val="1345464481"/>
                    </a:ext>
                  </a:extLst>
                </a:gridCol>
                <a:gridCol w="6364849">
                  <a:extLst>
                    <a:ext uri="{9D8B030D-6E8A-4147-A177-3AD203B41FA5}">
                      <a16:colId xmlns:a16="http://schemas.microsoft.com/office/drawing/2014/main" val="1803071131"/>
                    </a:ext>
                  </a:extLst>
                </a:gridCol>
              </a:tblGrid>
              <a:tr h="585364"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PROMOTE a professional image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522544"/>
                  </a:ext>
                </a:extLst>
              </a:tr>
              <a:tr h="585364"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REMEMBER your 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73973"/>
                  </a:ext>
                </a:extLst>
              </a:tr>
              <a:tr h="585364"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ENGAGE in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522362"/>
                  </a:ext>
                </a:extLst>
              </a:tr>
              <a:tr h="585364"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MAXIMIZE your strengths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588007"/>
                  </a:ext>
                </a:extLst>
              </a:tr>
              <a:tr h="585364"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INNOVATE and create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046781"/>
                  </a:ext>
                </a:extLst>
              </a:tr>
              <a:tr h="585364"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ENLIST the help of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942265"/>
                  </a:ext>
                </a:extLst>
              </a:tr>
              <a:tr h="585364"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REFLECT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153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57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D06-4FBD-4910-8A5D-1AF85752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DFAC6-8754-4BC4-9362-75D4D0842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Fundamentals of athletic training </a:t>
            </a:r>
          </a:p>
        </p:txBody>
      </p:sp>
    </p:spTree>
    <p:extLst>
      <p:ext uri="{BB962C8B-B14F-4D97-AF65-F5344CB8AC3E}">
        <p14:creationId xmlns:p14="http://schemas.microsoft.com/office/powerpoint/2010/main" val="126673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  <a:endParaRPr lang="ru-RU" dirty="0"/>
          </a:p>
        </p:txBody>
      </p:sp>
      <p:graphicFrame>
        <p:nvGraphicFramePr>
          <p:cNvPr id="5" name="Content Placeholder 4" descr="SmartArt graphic">
            <a:extLst>
              <a:ext uri="{FF2B5EF4-FFF2-40B4-BE49-F238E27FC236}">
                <a16:creationId xmlns:a16="http://schemas.microsoft.com/office/drawing/2014/main" id="{C983627E-F26C-354F-BF0A-ECCD7E968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013697"/>
              </p:ext>
            </p:extLst>
          </p:nvPr>
        </p:nvGraphicFramePr>
        <p:xfrm>
          <a:off x="685801" y="2142067"/>
          <a:ext cx="6143423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 descr="satellite against the night sky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611" r="16027" b="1"/>
          <a:stretch/>
        </p:blipFill>
        <p:spPr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pic>
        <p:nvPicPr>
          <p:cNvPr id="7" name="Picture 6" descr="abstract image of light dots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268" r="4773" b="-1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A40B4-33C3-419F-A783-44CEE3CD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Legal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87673-D29A-4D69-8FAE-43F6C09AC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72" y="2011680"/>
            <a:ext cx="11897551" cy="4695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 addition to caring for and preventing athletic injuries, ATs must perform a variety of administrative duties and must be aware of certain legal issues </a:t>
            </a:r>
            <a:endParaRPr lang="en-US"/>
          </a:p>
          <a:p>
            <a:r>
              <a:rPr lang="en-US" dirty="0"/>
              <a:t>When athletes choose to participate in a sport, they risk becoming injured, or even permanently disabled</a:t>
            </a:r>
          </a:p>
          <a:p>
            <a:r>
              <a:rPr lang="en-US" b="1" u="sng" dirty="0"/>
              <a:t>Duty of care: means an AT has an official job responsibility to render treatment and procedures related to the health and well-being of an athlete</a:t>
            </a:r>
          </a:p>
          <a:p>
            <a:r>
              <a:rPr lang="en-US" b="1" u="sng" dirty="0"/>
              <a:t>Negligence: legal wrong characterized by the failure to act as a reasonably prudent person would act in a similar situation</a:t>
            </a:r>
          </a:p>
          <a:p>
            <a:r>
              <a:rPr lang="en-US" b="1" u="sng" dirty="0"/>
              <a:t>Gross negligence: step beyond negligence; when an AT fails to provide even a slight amount of care when needed</a:t>
            </a:r>
          </a:p>
          <a:p>
            <a:r>
              <a:rPr lang="en-US" b="1" u="sng" dirty="0"/>
              <a:t>Assumption of risk: not warning athletes of the hazards involved in sport </a:t>
            </a:r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88994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B890A-F665-48A1-9BF7-3ED0558A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/>
              <a:t>Legal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49C89-E835-459C-ABE8-034B38747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73" y="2011680"/>
            <a:ext cx="7313187" cy="42062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u="sng">
                <a:ea typeface="+mn-lt"/>
                <a:cs typeface="+mn-lt"/>
              </a:rPr>
              <a:t>Informed consent: permission by parents, after being informed of possible dangers of participation in athletic activities, for medical staff to treat their child if they are injured</a:t>
            </a:r>
          </a:p>
          <a:p>
            <a:r>
              <a:rPr lang="en-US" b="1" u="sng"/>
              <a:t>Proximate cause: close connection between the way an AT acted and the resulting injury to an athlete</a:t>
            </a:r>
          </a:p>
        </p:txBody>
      </p:sp>
      <p:pic>
        <p:nvPicPr>
          <p:cNvPr id="4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BFC179A8-981F-42E7-BF3D-6C6E514C3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9" r="4644" b="1"/>
          <a:stretch/>
        </p:blipFill>
        <p:spPr>
          <a:xfrm>
            <a:off x="7847215" y="1822028"/>
            <a:ext cx="4342220" cy="50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0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ign on the side of a road&#10;&#10;Description generated with very high confidence">
            <a:extLst>
              <a:ext uri="{FF2B5EF4-FFF2-40B4-BE49-F238E27FC236}">
                <a16:creationId xmlns:a16="http://schemas.microsoft.com/office/drawing/2014/main" id="{BA959F8A-3061-447E-96CD-3D5380EB3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4511" b="109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59659F-C4BD-4ED9-A78C-86209B3C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b="1" u="sng" dirty="0"/>
              <a:t>Avoiding </a:t>
            </a:r>
            <a:r>
              <a:rPr lang="en-US" b="1" u="sng" err="1"/>
              <a:t>LEgal</a:t>
            </a:r>
            <a:r>
              <a:rPr lang="en-US" b="1" u="sng" dirty="0"/>
              <a:t> Problems </a:t>
            </a:r>
            <a:r>
              <a:rPr lang="en-US" b="1" u="sng"/>
              <a:t>(choose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9321A-14B7-4638-95D0-CC5D21E85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82" y="2011680"/>
            <a:ext cx="11423098" cy="44937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u="sng" dirty="0"/>
              <a:t>Have a written contract</a:t>
            </a:r>
          </a:p>
          <a:p>
            <a:r>
              <a:rPr lang="en-US" b="1" u="sng" dirty="0"/>
              <a:t>Use equipment that meets established safety standards</a:t>
            </a:r>
          </a:p>
          <a:p>
            <a:r>
              <a:rPr lang="en-US" b="1" u="sng" dirty="0"/>
              <a:t>Require preparticipation physical examinations</a:t>
            </a:r>
          </a:p>
          <a:p>
            <a:r>
              <a:rPr lang="en-US" b="1" u="sng" dirty="0"/>
              <a:t>Have all athletes and their parents or guardians sign an assumption-of-risk form</a:t>
            </a:r>
          </a:p>
          <a:p>
            <a:r>
              <a:rPr lang="en-US" b="1" u="sng" dirty="0"/>
              <a:t>Maintain CPR and first aid certifications</a:t>
            </a:r>
          </a:p>
          <a:p>
            <a:r>
              <a:rPr lang="en-US" b="1" u="sng" dirty="0"/>
              <a:t>Document all injuries and procedures</a:t>
            </a:r>
          </a:p>
          <a:p>
            <a:r>
              <a:rPr lang="en-US" b="1" u="sng" dirty="0"/>
              <a:t>Maintain confidentiality </a:t>
            </a:r>
          </a:p>
          <a:p>
            <a:r>
              <a:rPr lang="en-US" b="1" u="sng" dirty="0"/>
              <a:t>Build trust</a:t>
            </a:r>
          </a:p>
          <a:p>
            <a:r>
              <a:rPr lang="en-US" b="1" u="sng" dirty="0"/>
              <a:t>Check for hazards</a:t>
            </a:r>
          </a:p>
          <a:p>
            <a:r>
              <a:rPr lang="en-US" b="1" u="sng" dirty="0"/>
              <a:t>Stay educated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21748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9028B-FC32-47E8-ACD7-F387749CF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chemeClr val="tx2"/>
                </a:solidFill>
              </a:rPr>
              <a:t>Athletic Training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074E-472E-4610-B99C-306D447D8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15" y="2011680"/>
            <a:ext cx="4438678" cy="47094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When it comes to evaluating athletes, conducting prevention procedures, treating injuries, and providing first aid. ATs fulfill their professional obligations in athletic training rooms</a:t>
            </a:r>
          </a:p>
          <a:p>
            <a:r>
              <a:rPr lang="en-US" sz="2400" dirty="0">
                <a:solidFill>
                  <a:schemeClr val="bg1"/>
                </a:solidFill>
              </a:rPr>
              <a:t>Athletic training room must meet the patients' needs and all for proper care</a:t>
            </a:r>
          </a:p>
          <a:p>
            <a:r>
              <a:rPr lang="en-US" sz="2400" dirty="0">
                <a:solidFill>
                  <a:schemeClr val="bg1"/>
                </a:solidFill>
              </a:rPr>
              <a:t>Should be well organized, clean, and illuminated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picture containing indoor, floor, table, wall&#10;&#10;Description generated with very high confidence">
            <a:extLst>
              <a:ext uri="{FF2B5EF4-FFF2-40B4-BE49-F238E27FC236}">
                <a16:creationId xmlns:a16="http://schemas.microsoft.com/office/drawing/2014/main" id="{ED278DFA-F3C7-43CD-9B08-CF580ABBE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368" y="1641014"/>
            <a:ext cx="6283602" cy="353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88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0481-DB59-4E4B-8961-43A96AB47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Athletic training rooms should contain: </a:t>
            </a:r>
            <a:r>
              <a:rPr lang="en-US"/>
              <a:t>(choose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A65A9-756F-4944-9BF1-2719A3360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11680"/>
            <a:ext cx="4557800" cy="420624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u="sng"/>
              <a:t>Private examination room</a:t>
            </a:r>
          </a:p>
          <a:p>
            <a:r>
              <a:rPr lang="en-US" sz="2000" b="1" u="sng"/>
              <a:t>Treatment area</a:t>
            </a:r>
          </a:p>
          <a:p>
            <a:r>
              <a:rPr lang="en-US" sz="2000" b="1" u="sng"/>
              <a:t>Game and practice preparation area</a:t>
            </a:r>
          </a:p>
          <a:p>
            <a:r>
              <a:rPr lang="en-US" sz="2000" b="1" u="sng"/>
              <a:t>Wound care and first aid area</a:t>
            </a:r>
          </a:p>
          <a:p>
            <a:r>
              <a:rPr lang="en-US" sz="2000" b="1" u="sng"/>
              <a:t>Hydrotherapy area</a:t>
            </a:r>
          </a:p>
          <a:p>
            <a:r>
              <a:rPr lang="en-US" sz="2000" b="1" u="sng"/>
              <a:t>Rehabilitation and reconditioning area</a:t>
            </a:r>
          </a:p>
          <a:p>
            <a:r>
              <a:rPr lang="en-US" sz="2000" b="1" u="sng"/>
              <a:t>AT office or record-keeping area</a:t>
            </a:r>
          </a:p>
        </p:txBody>
      </p:sp>
      <p:pic>
        <p:nvPicPr>
          <p:cNvPr id="4" name="Picture 4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8F7DF1DA-A31C-489A-8F64-E008A94BB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227717"/>
            <a:ext cx="4742951" cy="3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4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54B95-7C48-4C93-9261-FF01A322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Athletic training facilities</a:t>
            </a:r>
          </a:p>
        </p:txBody>
      </p:sp>
      <p:pic>
        <p:nvPicPr>
          <p:cNvPr id="4" name="Picture 4" descr="A desk with a computer on a table&#10;&#10;Description generated with very high confidence">
            <a:extLst>
              <a:ext uri="{FF2B5EF4-FFF2-40B4-BE49-F238E27FC236}">
                <a16:creationId xmlns:a16="http://schemas.microsoft.com/office/drawing/2014/main" id="{C80A6DA5-1E31-4B6B-8B18-2A1B1C77B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8" y="2120054"/>
            <a:ext cx="6130569" cy="28200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D9BB7-08F4-4EFC-A855-8EBD6F4CD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9" y="2045110"/>
            <a:ext cx="4244017" cy="46760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Location</a:t>
            </a:r>
          </a:p>
          <a:p>
            <a:r>
              <a:rPr lang="en-US" sz="1800" dirty="0"/>
              <a:t>Electrical</a:t>
            </a:r>
          </a:p>
          <a:p>
            <a:r>
              <a:rPr lang="en-US" sz="1800" dirty="0"/>
              <a:t>Plumbing</a:t>
            </a:r>
          </a:p>
          <a:p>
            <a:r>
              <a:rPr lang="en-US" sz="1800" dirty="0"/>
              <a:t>Ventilation</a:t>
            </a:r>
          </a:p>
          <a:p>
            <a:r>
              <a:rPr lang="en-US" sz="1800" dirty="0"/>
              <a:t>Lighting</a:t>
            </a:r>
          </a:p>
          <a:p>
            <a:r>
              <a:rPr lang="en-US" sz="1800" dirty="0"/>
              <a:t>Office</a:t>
            </a:r>
          </a:p>
          <a:p>
            <a:r>
              <a:rPr lang="en-US" sz="1800" dirty="0"/>
              <a:t>Whirlpool room</a:t>
            </a:r>
          </a:p>
          <a:p>
            <a:r>
              <a:rPr lang="en-US" sz="1800" dirty="0"/>
              <a:t>Rehabilitation</a:t>
            </a:r>
          </a:p>
          <a:p>
            <a:r>
              <a:rPr lang="en-US" sz="1800" dirty="0"/>
              <a:t>Taping</a:t>
            </a:r>
          </a:p>
          <a:p>
            <a:r>
              <a:rPr lang="en-US" sz="1800" dirty="0"/>
              <a:t>Treatment</a:t>
            </a:r>
          </a:p>
          <a:p>
            <a:r>
              <a:rPr lang="en-US" sz="1800" dirty="0"/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397312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888A-5ED9-497B-9550-D2FEE74F2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C288-F049-42EE-A637-8253AD883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901" y="2011680"/>
            <a:ext cx="10661098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u="sng" dirty="0"/>
              <a:t>Reducing the risk of legal liability includes practicing comprehensive injury prevention</a:t>
            </a:r>
          </a:p>
          <a:p>
            <a:pPr lvl="1"/>
            <a:r>
              <a:rPr lang="en-US" sz="2800" b="1" u="sng" dirty="0"/>
              <a:t>Education</a:t>
            </a:r>
          </a:p>
          <a:p>
            <a:pPr lvl="1"/>
            <a:r>
              <a:rPr lang="en-US" sz="2800" b="1" u="sng" dirty="0"/>
              <a:t>Rule enforcement</a:t>
            </a:r>
          </a:p>
          <a:p>
            <a:pPr lvl="1"/>
            <a:r>
              <a:rPr lang="en-US" sz="2800" b="1" u="sng" dirty="0"/>
              <a:t>Proper matching of participants during practice</a:t>
            </a:r>
          </a:p>
          <a:p>
            <a:pPr lvl="1"/>
            <a:r>
              <a:rPr lang="en-US" sz="2800" b="1" u="sng" dirty="0"/>
              <a:t>Elements of physical fitness</a:t>
            </a:r>
          </a:p>
          <a:p>
            <a:pPr lvl="1"/>
            <a:endParaRPr lang="en-US" sz="2800" b="1" u="sng" dirty="0"/>
          </a:p>
          <a:p>
            <a:r>
              <a:rPr lang="en-US" sz="3000" dirty="0">
                <a:ea typeface="+mn-lt"/>
                <a:cs typeface="+mn-lt"/>
                <a:hlinkClick r:id="rId2"/>
              </a:rPr>
              <a:t>https://www.nata.org/advocacy/public-relations/at-your-own-risk</a:t>
            </a:r>
            <a:endParaRPr lang="en-US" sz="3000" b="1" u="sng" dirty="0"/>
          </a:p>
          <a:p>
            <a:pPr marL="2286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19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FEF6A1A-C688-4464-AB07-AB68677D09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178DDC-36E9-4EC8-A11F-9A81F92C03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C47A85-C19E-4256-8429-038D0FDE2DE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910</Words>
  <Application>Microsoft Office PowerPoint</Application>
  <PresentationFormat>Widescreen</PresentationFormat>
  <Paragraphs>138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Corbel</vt:lpstr>
      <vt:lpstr>Wingdings</vt:lpstr>
      <vt:lpstr>Banded</vt:lpstr>
      <vt:lpstr>Chapter 2: Administration and Professional Development</vt:lpstr>
      <vt:lpstr>Objectives</vt:lpstr>
      <vt:lpstr>Legal Issues</vt:lpstr>
      <vt:lpstr>Legal Issues</vt:lpstr>
      <vt:lpstr>Avoiding LEgal Problems (choose 3)</vt:lpstr>
      <vt:lpstr>Athletic Training Facilities</vt:lpstr>
      <vt:lpstr>Athletic training rooms should contain: (choose 2)</vt:lpstr>
      <vt:lpstr>Athletic training facilities</vt:lpstr>
      <vt:lpstr>Preventing Injuries</vt:lpstr>
      <vt:lpstr>ADMINISTRATIVE issues AND documentation</vt:lpstr>
      <vt:lpstr>Administrative issues and documentation</vt:lpstr>
      <vt:lpstr>Administrative issues and documentation</vt:lpstr>
      <vt:lpstr>Professional Development</vt:lpstr>
      <vt:lpstr>Professional Development</vt:lpstr>
      <vt:lpstr>BOC Standards of Professional practice</vt:lpstr>
      <vt:lpstr>The Premier Model</vt:lpstr>
      <vt:lpstr>REFERENCE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Celestial Design</dc:title>
  <dc:creator/>
  <cp:lastModifiedBy/>
  <cp:revision>679</cp:revision>
  <dcterms:created xsi:type="dcterms:W3CDTF">2019-04-01T22:39:36Z</dcterms:created>
  <dcterms:modified xsi:type="dcterms:W3CDTF">2019-08-21T15:04:10Z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2019-04-01T22:39:43.0089704Z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c08b12af-717c-4ae9-a989-12bcb17fb5af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0x01010079F111ED35F8CC479449609E8A0923A6</vt:lpwstr>
  </property>
</Properties>
</file>