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8/31/2017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8/31/2017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8/31/2017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8/31/2017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8/31/2017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8/31/2017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8/31/2017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8/31/2017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/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cxnSp>
        <p:nvCxnSpPr>
          <p:cNvPr id="16" name="Straight Connector 15">
            <a:extLst/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  <p:extLst>
              <p:ext uri="{D42A27DB-BD31-4B8C-83A1-F6EECF244321}">
                <p14:modId xmlns:p14="http://schemas.microsoft.com/office/powerpoint/2010/main" val="294445262"/>
              </p:ext>
            </p:extLst>
          </p:nvPr>
        </p:nvSpPr>
        <p:spPr>
          <a:xfrm>
            <a:off x="1263520" y="1272800"/>
            <a:ext cx="6544620" cy="4312402"/>
          </a:xfrm>
        </p:spPr>
        <p:txBody>
          <a:bodyPr anchor="ctr">
            <a:normAutofit/>
          </a:bodyPr>
          <a:lstStyle/>
          <a:p>
            <a:pPr algn="r"/>
            <a:r>
              <a:rPr lang="en-US" sz="6800">
                <a:solidFill>
                  <a:schemeClr val="tx1"/>
                </a:solidFill>
              </a:rPr>
              <a:t>Chapter 6: Skills for Healthy Relationships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extLst>
              <p:ext uri="{D42A27DB-BD31-4B8C-83A1-F6EECF244321}">
                <p14:modId xmlns:p14="http://schemas.microsoft.com/office/powerpoint/2010/main" val="1256899431"/>
              </p:ext>
            </p:extLst>
          </p:nvPr>
        </p:nvSpPr>
        <p:spPr>
          <a:xfrm>
            <a:off x="8473440" y="1272800"/>
            <a:ext cx="2481307" cy="431240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2000"/>
              <a:t>Unit 3: Healthy and Safe Relationships</a:t>
            </a:r>
          </a:p>
        </p:txBody>
      </p:sp>
    </p:spTree>
    <p:extLst>
      <p:ext uri="{BB962C8B-B14F-4D97-AF65-F5344CB8AC3E}">
        <p14:creationId xmlns:p14="http://schemas.microsoft.com/office/powerpoint/2010/main" val="1627197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1205323077"/>
              </p:ext>
            </p:extLst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Tolerance and Disrespectful Behaviors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2847205460"/>
              </p:ext>
            </p:extLst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__________________: an unfair opinion or judgement of a particular group of people.</a:t>
            </a:r>
          </a:p>
          <a:p>
            <a:endParaRPr lang="en-US"/>
          </a:p>
          <a:p>
            <a:r>
              <a:rPr lang="en-US" b="1" u="sng"/>
              <a:t>Stereotype:</a:t>
            </a:r>
          </a:p>
          <a:p>
            <a:endParaRPr lang="en-US"/>
          </a:p>
          <a:p>
            <a:r>
              <a:rPr lang="en-US" b="1" u="sng"/>
              <a:t>Tolerance:</a:t>
            </a:r>
            <a:r>
              <a:rPr lang="en-US"/>
              <a:t> the ability to accept others' differences</a:t>
            </a:r>
          </a:p>
          <a:p>
            <a:endParaRPr lang="en-US"/>
          </a:p>
          <a:p>
            <a:r>
              <a:rPr lang="en-US" b="1" u="sng"/>
              <a:t>Bullying:</a:t>
            </a:r>
            <a:r>
              <a:rPr lang="en-US" b="1"/>
              <a:t> </a:t>
            </a:r>
            <a:r>
              <a:rPr lang="en-US"/>
              <a:t>deliberately harming or threatening other people who cannot easily defend themselves</a:t>
            </a:r>
          </a:p>
          <a:p>
            <a:endParaRPr lang="en-US"/>
          </a:p>
          <a:p>
            <a:r>
              <a:rPr lang="en-US"/>
              <a:t>_________________: making others perform certain tasks in order to join the group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66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1366493874"/>
              </p:ext>
            </p:extLst>
          </p:nvPr>
        </p:nvSpPr>
        <p:spPr/>
        <p:txBody>
          <a:bodyPr/>
          <a:lstStyle/>
          <a:p>
            <a:r>
              <a:rPr lang="en-US"/>
              <a:t>Communicating Effectively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extLst>
              <p:ext uri="{D42A27DB-BD31-4B8C-83A1-F6EECF244321}">
                <p14:modId xmlns:p14="http://schemas.microsoft.com/office/powerpoint/2010/main" val="710667144"/>
              </p:ext>
            </p:extLst>
          </p:nvPr>
        </p:nvSpPr>
        <p:spPr/>
        <p:txBody>
          <a:bodyPr/>
          <a:lstStyle/>
          <a:p>
            <a:r>
              <a:rPr lang="en-US"/>
              <a:t>Lesson 3</a:t>
            </a:r>
          </a:p>
        </p:txBody>
      </p:sp>
    </p:spTree>
    <p:extLst>
      <p:ext uri="{BB962C8B-B14F-4D97-AF65-F5344CB8AC3E}">
        <p14:creationId xmlns:p14="http://schemas.microsoft.com/office/powerpoint/2010/main" val="225155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1988075171"/>
              </p:ext>
            </p:extLst>
          </p:nvPr>
        </p:nvSpPr>
        <p:spPr/>
        <p:txBody>
          <a:bodyPr/>
          <a:lstStyle/>
          <a:p>
            <a:r>
              <a:rPr lang="en-US"/>
              <a:t>Communication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3748038822"/>
              </p:ext>
            </p:extLst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u="sng"/>
              <a:t>Aggressive:</a:t>
            </a:r>
            <a:r>
              <a:rPr lang="en-US"/>
              <a:t> overly forceful, pushy, or hostile</a:t>
            </a:r>
          </a:p>
          <a:p>
            <a:endParaRPr lang="en-US"/>
          </a:p>
          <a:p>
            <a:r>
              <a:rPr lang="en-US"/>
              <a:t>________________: unwilling or unable to express thoughts and feelings in a direct or firm manner.</a:t>
            </a:r>
          </a:p>
          <a:p>
            <a:endParaRPr lang="en-US"/>
          </a:p>
          <a:p>
            <a:r>
              <a:rPr lang="en-US" b="1" u="sng"/>
              <a:t>Assertive:</a:t>
            </a:r>
            <a:r>
              <a:rPr lang="en-US"/>
              <a:t> expressing your views clearly and respectfully.</a:t>
            </a:r>
          </a:p>
        </p:txBody>
      </p:sp>
    </p:spTree>
    <p:extLst>
      <p:ext uri="{BB962C8B-B14F-4D97-AF65-F5344CB8AC3E}">
        <p14:creationId xmlns:p14="http://schemas.microsoft.com/office/powerpoint/2010/main" val="7355789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1588221872"/>
              </p:ext>
            </p:extLst>
          </p:nvPr>
        </p:nvSpPr>
        <p:spPr>
          <a:xfrm>
            <a:off x="1066800" y="642594"/>
            <a:ext cx="10058400" cy="1371600"/>
          </a:xfrm>
        </p:spPr>
        <p:txBody>
          <a:bodyPr/>
          <a:lstStyle/>
          <a:p>
            <a:r>
              <a:rPr lang="en-US"/>
              <a:t>"You" Messages and "I"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extLst>
              <p:ext uri="{D42A27DB-BD31-4B8C-83A1-F6EECF244321}">
                <p14:modId xmlns:p14="http://schemas.microsoft.com/office/powerpoint/2010/main" val="3433251598"/>
              </p:ext>
            </p:extLst>
          </p:nvPr>
        </p:nvSpPr>
        <p:spPr>
          <a:xfrm>
            <a:off x="1066800" y="2103120"/>
            <a:ext cx="4754880" cy="374904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"Why can't you ever show up on time?"</a:t>
            </a:r>
          </a:p>
          <a:p>
            <a:r>
              <a:rPr lang="en-US"/>
              <a:t>"You never listen to anything I say."</a:t>
            </a:r>
          </a:p>
          <a:p>
            <a:r>
              <a:rPr lang="en-US"/>
              <a:t>"I said I'd take out the trash, and I will! You don't have to nag me about it every five minutes!"</a:t>
            </a:r>
          </a:p>
          <a:p>
            <a:r>
              <a:rPr lang="en-US"/>
              <a:t>"You're always taking my CD's without asking."</a:t>
            </a:r>
          </a:p>
          <a:p>
            <a:r>
              <a:rPr lang="en-US"/>
              <a:t>"You always ignore me when your other friends are around."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extLst>
              <p:ext uri="{D42A27DB-BD31-4B8C-83A1-F6EECF244321}">
                <p14:modId xmlns:p14="http://schemas.microsoft.com/office/powerpoint/2010/main" val="2678541014"/>
              </p:ext>
            </p:extLst>
          </p:nvPr>
        </p:nvSpPr>
        <p:spPr>
          <a:xfrm>
            <a:off x="6370638" y="2103438"/>
            <a:ext cx="4754562" cy="429739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"I really don't like to be left waiting—it makes me feel like you don't think I'm important."</a:t>
            </a:r>
          </a:p>
          <a:p>
            <a:r>
              <a:rPr lang="en-US"/>
              <a:t>"I feel like my suggestions aren't being taken seriously."</a:t>
            </a:r>
          </a:p>
          <a:p>
            <a:r>
              <a:rPr lang="en-US"/>
              <a:t>"I'm feeling stressed because I have a big project due tomorrow.  I'll take out the trash as soon as I finish working on this."</a:t>
            </a:r>
          </a:p>
          <a:p>
            <a:r>
              <a:rPr lang="en-US"/>
              <a:t>"It bothers me when I get home and find all my CD's in your room."</a:t>
            </a:r>
          </a:p>
          <a:p>
            <a:r>
              <a:rPr lang="en-US"/>
              <a:t>"I feel hurt when I'm left out of a conversation.</a:t>
            </a:r>
          </a:p>
        </p:txBody>
      </p:sp>
    </p:spTree>
    <p:extLst>
      <p:ext uri="{BB962C8B-B14F-4D97-AF65-F5344CB8AC3E}">
        <p14:creationId xmlns:p14="http://schemas.microsoft.com/office/powerpoint/2010/main" val="3259715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0571" y="2976731"/>
            <a:ext cx="3019646" cy="20021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762321712"/>
              </p:ext>
            </p:extLst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en-US"/>
              <a:t>Listening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4002805986"/>
              </p:ext>
            </p:extLst>
          </p:nvPr>
        </p:nvSpPr>
        <p:spPr>
          <a:xfrm>
            <a:off x="1066800" y="2103120"/>
            <a:ext cx="6485467" cy="3931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u="sng"/>
              <a:t>Active listening:</a:t>
            </a:r>
            <a:r>
              <a:rPr lang="en-US" b="1"/>
              <a:t> </a:t>
            </a:r>
            <a:r>
              <a:rPr lang="en-US"/>
              <a:t>paying close attention to what someone is saying and communicating</a:t>
            </a:r>
          </a:p>
          <a:p>
            <a:endParaRPr lang="en-US"/>
          </a:p>
          <a:p>
            <a:r>
              <a:rPr lang="en-US"/>
              <a:t>Ways to active listen:</a:t>
            </a:r>
          </a:p>
          <a:p>
            <a:pPr lvl="1"/>
            <a:r>
              <a:rPr lang="en-US"/>
              <a:t>Don't interrupt</a:t>
            </a:r>
          </a:p>
          <a:p>
            <a:pPr lvl="1"/>
            <a:r>
              <a:rPr lang="en-US"/>
              <a:t>Show interest</a:t>
            </a:r>
          </a:p>
          <a:p>
            <a:pPr lvl="1"/>
            <a:r>
              <a:rPr lang="en-US"/>
              <a:t>Restate what you hear</a:t>
            </a:r>
          </a:p>
          <a:p>
            <a:pPr lvl="1"/>
            <a:r>
              <a:rPr lang="en-US"/>
              <a:t>Ask questions</a:t>
            </a:r>
          </a:p>
          <a:p>
            <a:pPr lvl="1"/>
            <a:r>
              <a:rPr lang="en-US"/>
              <a:t>Show empathy</a:t>
            </a:r>
          </a:p>
        </p:txBody>
      </p:sp>
    </p:spTree>
    <p:extLst>
      <p:ext uri="{BB962C8B-B14F-4D97-AF65-F5344CB8AC3E}">
        <p14:creationId xmlns:p14="http://schemas.microsoft.com/office/powerpoint/2010/main" val="107524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657945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654" y="1705422"/>
            <a:ext cx="5367165" cy="34599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3124407492"/>
              </p:ext>
            </p:extLst>
          </p:nvPr>
        </p:nvSpPr>
        <p:spPr>
          <a:xfrm>
            <a:off x="7064082" y="642594"/>
            <a:ext cx="4472921" cy="1371600"/>
          </a:xfrm>
        </p:spPr>
        <p:txBody>
          <a:bodyPr>
            <a:normAutofit/>
          </a:bodyPr>
          <a:lstStyle/>
          <a:p>
            <a:r>
              <a:rPr lang="en-US" sz="4100"/>
              <a:t>Nonverbal 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177735377"/>
              </p:ext>
            </p:extLst>
          </p:nvPr>
        </p:nvSpPr>
        <p:spPr>
          <a:xfrm>
            <a:off x="7064082" y="2103120"/>
            <a:ext cx="4472922" cy="3931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u="sng"/>
              <a:t>Body language:</a:t>
            </a:r>
            <a:r>
              <a:rPr lang="en-US"/>
              <a:t> nonverbal communication through gestures, facial expressions, behaviors, and posture.</a:t>
            </a:r>
          </a:p>
          <a:p>
            <a:endParaRPr lang="en-US"/>
          </a:p>
          <a:p>
            <a:r>
              <a:rPr lang="en-US"/>
              <a:t>Sometimes one may send message through body language without realizing:</a:t>
            </a:r>
          </a:p>
          <a:p>
            <a:pPr lvl="1"/>
            <a:r>
              <a:rPr lang="en-US"/>
              <a:t>Saying "I'm Fine!" In an angry tone</a:t>
            </a:r>
          </a:p>
        </p:txBody>
      </p:sp>
    </p:spTree>
    <p:extLst>
      <p:ext uri="{BB962C8B-B14F-4D97-AF65-F5344CB8AC3E}">
        <p14:creationId xmlns:p14="http://schemas.microsoft.com/office/powerpoint/2010/main" val="28869412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1948664121"/>
              </p:ext>
            </p:extLst>
          </p:nvPr>
        </p:nvSpPr>
        <p:spPr/>
        <p:txBody>
          <a:bodyPr/>
          <a:lstStyle/>
          <a:p>
            <a:r>
              <a:rPr lang="en-US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868747361"/>
              </p:ext>
            </p:extLst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Bronson, Mary H., </a:t>
            </a:r>
            <a:r>
              <a:rPr lang="en-US" i="1"/>
              <a:t>Florida Health</a:t>
            </a:r>
            <a:r>
              <a:rPr lang="en-US"/>
              <a:t>, McGraw-Hill, 2015.</a:t>
            </a:r>
          </a:p>
        </p:txBody>
      </p:sp>
    </p:spTree>
    <p:extLst>
      <p:ext uri="{BB962C8B-B14F-4D97-AF65-F5344CB8AC3E}">
        <p14:creationId xmlns:p14="http://schemas.microsoft.com/office/powerpoint/2010/main" val="3342603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1800520084"/>
              </p:ext>
            </p:extLst>
          </p:nvPr>
        </p:nvSpPr>
        <p:spPr/>
        <p:txBody>
          <a:bodyPr/>
          <a:lstStyle/>
          <a:p>
            <a:r>
              <a:rPr lang="en-US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4188857010"/>
              </p:ext>
            </p:extLst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Build strong relationships in order to be beneficial to health</a:t>
            </a:r>
          </a:p>
          <a:p>
            <a:endParaRPr lang="en-US"/>
          </a:p>
          <a:p>
            <a:r>
              <a:rPr lang="en-US"/>
              <a:t>Promote health relationships by showing respect for yourself and others</a:t>
            </a:r>
          </a:p>
          <a:p>
            <a:endParaRPr lang="en-US"/>
          </a:p>
          <a:p>
            <a:r>
              <a:rPr lang="en-US"/>
              <a:t>Communicate effectively in order to build successful relationships</a:t>
            </a:r>
          </a:p>
        </p:txBody>
      </p:sp>
    </p:spTree>
    <p:extLst>
      <p:ext uri="{BB962C8B-B14F-4D97-AF65-F5344CB8AC3E}">
        <p14:creationId xmlns:p14="http://schemas.microsoft.com/office/powerpoint/2010/main" val="1424517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2906984441"/>
              </p:ext>
            </p:extLst>
          </p:nvPr>
        </p:nvSpPr>
        <p:spPr/>
        <p:txBody>
          <a:bodyPr/>
          <a:lstStyle/>
          <a:p>
            <a:r>
              <a:rPr lang="en-US" sz="6000"/>
              <a:t>Lesson 1: Foundations of a Healthy relationship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extLst>
              <p:ext uri="{D42A27DB-BD31-4B8C-83A1-F6EECF244321}">
                <p14:modId xmlns:p14="http://schemas.microsoft.com/office/powerpoint/2010/main" val="1572967092"/>
              </p:ext>
            </p:extLst>
          </p:nvPr>
        </p:nvSpPr>
        <p:spPr/>
        <p:txBody>
          <a:bodyPr/>
          <a:lstStyle/>
          <a:p>
            <a:r>
              <a:rPr lang="en-US"/>
              <a:t>Chapter 6</a:t>
            </a:r>
          </a:p>
        </p:txBody>
      </p:sp>
    </p:spTree>
    <p:extLst>
      <p:ext uri="{BB962C8B-B14F-4D97-AF65-F5344CB8AC3E}">
        <p14:creationId xmlns:p14="http://schemas.microsoft.com/office/powerpoint/2010/main" val="1091352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837370" y="0"/>
            <a:ext cx="435463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7744" y="237744"/>
            <a:ext cx="7652977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4"/>
          <p:cNvPicPr>
            <a:picLocks noChangeAspect="1"/>
          </p:cNvPicPr>
          <p:nvPr/>
        </p:nvPicPr>
        <p:blipFill rotWithShape="1">
          <a:blip r:embed="rId2"/>
          <a:srcRect l="33401" r="28102"/>
          <a:stretch/>
        </p:blipFill>
        <p:spPr>
          <a:xfrm>
            <a:off x="8386170" y="484632"/>
            <a:ext cx="3321198" cy="57409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2284818927"/>
              </p:ext>
            </p:extLst>
          </p:nvPr>
        </p:nvSpPr>
        <p:spPr>
          <a:xfrm>
            <a:off x="868680" y="642593"/>
            <a:ext cx="6281928" cy="1744183"/>
          </a:xfrm>
        </p:spPr>
        <p:txBody>
          <a:bodyPr>
            <a:normAutofit/>
          </a:bodyPr>
          <a:lstStyle/>
          <a:p>
            <a:r>
              <a:rPr lang="en-US"/>
              <a:t>Relationships in your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1329329380"/>
              </p:ext>
            </p:extLst>
          </p:nvPr>
        </p:nvSpPr>
        <p:spPr>
          <a:xfrm>
            <a:off x="868363" y="2386013"/>
            <a:ext cx="6281737" cy="418232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u="sng"/>
              <a:t>Relationship:</a:t>
            </a:r>
            <a:r>
              <a:rPr lang="en-US"/>
              <a:t> bond or connection you have with other people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Family members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Friends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Teachers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Classmates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People in the community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_____________: part you play in the relationship</a:t>
            </a:r>
          </a:p>
        </p:txBody>
      </p:sp>
    </p:spTree>
    <p:extLst>
      <p:ext uri="{BB962C8B-B14F-4D97-AF65-F5344CB8AC3E}">
        <p14:creationId xmlns:p14="http://schemas.microsoft.com/office/powerpoint/2010/main" val="1450461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4247733907"/>
              </p:ext>
            </p:extLst>
          </p:nvPr>
        </p:nvSpPr>
        <p:spPr/>
        <p:txBody>
          <a:bodyPr/>
          <a:lstStyle/>
          <a:p>
            <a:r>
              <a:rPr lang="en-US"/>
              <a:t>Traits of a Healthy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1138687591"/>
              </p:ext>
            </p:extLst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u="sng"/>
              <a:t>Mutual Respect:</a:t>
            </a:r>
          </a:p>
          <a:p>
            <a:endParaRPr lang="en-US"/>
          </a:p>
          <a:p>
            <a:endParaRPr lang="en-US"/>
          </a:p>
          <a:p>
            <a:r>
              <a:rPr lang="en-US"/>
              <a:t>_________________: You treat other people with kindness and consideration</a:t>
            </a:r>
          </a:p>
          <a:p>
            <a:endParaRPr lang="en-US"/>
          </a:p>
          <a:p>
            <a:r>
              <a:rPr lang="en-US" b="1" u="sng"/>
              <a:t>Honesty:</a:t>
            </a:r>
            <a:r>
              <a:rPr lang="en-US"/>
              <a:t> Open with others, rather than concealing thoughts, feelings, and actions</a:t>
            </a:r>
          </a:p>
          <a:p>
            <a:endParaRPr lang="en-US"/>
          </a:p>
          <a:p>
            <a:r>
              <a:rPr lang="en-US" b="1" u="sng"/>
              <a:t>Commitment:</a:t>
            </a:r>
            <a:r>
              <a:rPr lang="en-US"/>
              <a:t>  Work at keeping a relationship strong, even if it means making sacrifices</a:t>
            </a:r>
          </a:p>
        </p:txBody>
      </p:sp>
    </p:spTree>
    <p:extLst>
      <p:ext uri="{BB962C8B-B14F-4D97-AF65-F5344CB8AC3E}">
        <p14:creationId xmlns:p14="http://schemas.microsoft.com/office/powerpoint/2010/main" val="4268903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20571" y="2861350"/>
            <a:ext cx="3019646" cy="22329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1617711655"/>
              </p:ext>
            </p:extLst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r>
              <a:rPr lang="en-US" sz="4400"/>
              <a:t>Three C's of a Healthy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492995595"/>
              </p:ext>
            </p:extLst>
          </p:nvPr>
        </p:nvSpPr>
        <p:spPr>
          <a:xfrm>
            <a:off x="1066800" y="2103120"/>
            <a:ext cx="6485467" cy="3931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b="1" u="sng"/>
              <a:t>Communication:</a:t>
            </a:r>
          </a:p>
          <a:p>
            <a:endParaRPr lang="en-US"/>
          </a:p>
          <a:p>
            <a:endParaRPr lang="en-US"/>
          </a:p>
          <a:p>
            <a:r>
              <a:rPr lang="en-US" b="1" u="sng"/>
              <a:t>Cooperation:</a:t>
            </a:r>
          </a:p>
          <a:p>
            <a:endParaRPr lang="en-US"/>
          </a:p>
          <a:p>
            <a:endParaRPr lang="en-US"/>
          </a:p>
          <a:p>
            <a:r>
              <a:rPr lang="en-US" b="1" u="sng"/>
              <a:t>Compromise:</a:t>
            </a:r>
          </a:p>
        </p:txBody>
      </p:sp>
    </p:spTree>
    <p:extLst>
      <p:ext uri="{BB962C8B-B14F-4D97-AF65-F5344CB8AC3E}">
        <p14:creationId xmlns:p14="http://schemas.microsoft.com/office/powerpoint/2010/main" val="4201023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610599044"/>
              </p:ext>
            </p:extLst>
          </p:nvPr>
        </p:nvSpPr>
        <p:spPr/>
        <p:txBody>
          <a:bodyPr/>
          <a:lstStyle/>
          <a:p>
            <a:r>
              <a:rPr lang="en-US"/>
              <a:t>Respecting Yourself and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  <p:extLst>
              <p:ext uri="{D42A27DB-BD31-4B8C-83A1-F6EECF244321}">
                <p14:modId xmlns:p14="http://schemas.microsoft.com/office/powerpoint/2010/main" val="1274567275"/>
              </p:ext>
            </p:extLst>
          </p:nvPr>
        </p:nvSpPr>
        <p:spPr/>
        <p:txBody>
          <a:bodyPr/>
          <a:lstStyle/>
          <a:p>
            <a:r>
              <a:rPr lang="en-US"/>
              <a:t>Lesson 2</a:t>
            </a:r>
          </a:p>
        </p:txBody>
      </p:sp>
    </p:spTree>
    <p:extLst>
      <p:ext uri="{BB962C8B-B14F-4D97-AF65-F5344CB8AC3E}">
        <p14:creationId xmlns:p14="http://schemas.microsoft.com/office/powerpoint/2010/main" val="2342969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3384656808"/>
              </p:ext>
            </p:extLst>
          </p:nvPr>
        </p:nvSpPr>
        <p:spPr/>
        <p:txBody>
          <a:bodyPr/>
          <a:lstStyle/>
          <a:p>
            <a:r>
              <a:rPr lang="en-US"/>
              <a:t>Respect for Yourself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2791975238"/>
              </p:ext>
            </p:extLst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/>
              <a:t>Self-respect will strengthen your relationships.</a:t>
            </a:r>
          </a:p>
          <a:p>
            <a:endParaRPr lang="en-US" sz="2000"/>
          </a:p>
          <a:p>
            <a:r>
              <a:rPr lang="en-US" sz="2000"/>
              <a:t>When you respect yourself, you are more likely to seek out relationships with people who treat you with respect.</a:t>
            </a:r>
          </a:p>
          <a:p>
            <a:endParaRPr lang="en-US" sz="2000"/>
          </a:p>
          <a:p>
            <a:r>
              <a:rPr lang="en-US" sz="2000"/>
              <a:t>Self-respect makes you less vulnerable to taking risks that could harm your health.</a:t>
            </a:r>
          </a:p>
        </p:txBody>
      </p:sp>
    </p:spTree>
    <p:extLst>
      <p:ext uri="{BB962C8B-B14F-4D97-AF65-F5344CB8AC3E}">
        <p14:creationId xmlns:p14="http://schemas.microsoft.com/office/powerpoint/2010/main" val="2780833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2278965233"/>
              </p:ext>
            </p:extLst>
          </p:nvPr>
        </p:nvSpPr>
        <p:spPr/>
        <p:txBody>
          <a:bodyPr/>
          <a:lstStyle/>
          <a:p>
            <a:r>
              <a:rPr lang="en-US"/>
              <a:t>Respect for 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2924534273"/>
              </p:ext>
            </p:extLst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Listen to other people.</a:t>
            </a:r>
          </a:p>
          <a:p>
            <a:endParaRPr lang="en-US"/>
          </a:p>
          <a:p>
            <a:r>
              <a:rPr lang="en-US"/>
              <a:t>Be considerate of others' feelings.</a:t>
            </a:r>
          </a:p>
          <a:p>
            <a:endParaRPr lang="en-US"/>
          </a:p>
          <a:p>
            <a:r>
              <a:rPr lang="en-US"/>
              <a:t>Develop mutual trust.</a:t>
            </a:r>
          </a:p>
          <a:p>
            <a:endParaRPr lang="en-US"/>
          </a:p>
          <a:p>
            <a:r>
              <a:rPr lang="en-US"/>
              <a:t>Be realistic in your expectations.</a:t>
            </a:r>
          </a:p>
        </p:txBody>
      </p:sp>
    </p:spTree>
    <p:extLst>
      <p:ext uri="{BB962C8B-B14F-4D97-AF65-F5344CB8AC3E}">
        <p14:creationId xmlns:p14="http://schemas.microsoft.com/office/powerpoint/2010/main" val="17807746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497</Words>
  <Application>Microsoft Office PowerPoint</Application>
  <PresentationFormat>Widescreen</PresentationFormat>
  <Paragraphs>102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Century Gothic</vt:lpstr>
      <vt:lpstr>Garamond</vt:lpstr>
      <vt:lpstr>Savon</vt:lpstr>
      <vt:lpstr>Chapter 6: Skills for Healthy Relationships</vt:lpstr>
      <vt:lpstr>Objectives</vt:lpstr>
      <vt:lpstr>Lesson 1: Foundations of a Healthy relationship</vt:lpstr>
      <vt:lpstr>Relationships in your Life</vt:lpstr>
      <vt:lpstr>Traits of a Healthy Relationship</vt:lpstr>
      <vt:lpstr>Three C's of a Healthy Relationship</vt:lpstr>
      <vt:lpstr>Respecting Yourself and Others</vt:lpstr>
      <vt:lpstr>Respect for Yourself</vt:lpstr>
      <vt:lpstr>Respect for Others</vt:lpstr>
      <vt:lpstr>Tolerance and Disrespectful Behaviors</vt:lpstr>
      <vt:lpstr>Communicating Effectively</vt:lpstr>
      <vt:lpstr>Communication Styles</vt:lpstr>
      <vt:lpstr>"You" Messages and "I" Messages</vt:lpstr>
      <vt:lpstr>Listening Skills</vt:lpstr>
      <vt:lpstr>Nonverbal communication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6: Skills for Healthy Relationships</dc:title>
  <dc:creator>McGehee, Chelsea T.</dc:creator>
  <cp:lastModifiedBy>McGehee, Chelsea T.</cp:lastModifiedBy>
  <cp:revision>2</cp:revision>
  <dcterms:modified xsi:type="dcterms:W3CDTF">2017-08-31T13:08:18Z</dcterms:modified>
</cp:coreProperties>
</file>