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9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hee, Chelsea T." userId="10030000A32A0A91@LIVE.COM" providerId="AD" clId="Web-{70CC19D8-62D4-45EF-8EFB-D1B31307D70D}"/>
    <pc:docChg chg="addSld modSld modSection">
      <pc:chgData name="McGehee, Chelsea T." userId="10030000A32A0A91@LIVE.COM" providerId="AD" clId="Web-{70CC19D8-62D4-45EF-8EFB-D1B31307D70D}" dt="2018-01-07T21:35:50.874" v="1744"/>
      <pc:docMkLst>
        <pc:docMk/>
      </pc:docMkLst>
      <pc:sldChg chg="modSp new">
        <pc:chgData name="McGehee, Chelsea T." userId="10030000A32A0A91@LIVE.COM" providerId="AD" clId="Web-{70CC19D8-62D4-45EF-8EFB-D1B31307D70D}" dt="2018-01-07T21:06:30.598" v="287"/>
        <pc:sldMkLst>
          <pc:docMk/>
          <pc:sldMk cId="2573445801" sldId="283"/>
        </pc:sldMkLst>
        <pc:spChg chg="mod">
          <ac:chgData name="McGehee, Chelsea T." userId="10030000A32A0A91@LIVE.COM" providerId="AD" clId="Web-{70CC19D8-62D4-45EF-8EFB-D1B31307D70D}" dt="2018-01-07T21:01:19.463" v="3"/>
          <ac:spMkLst>
            <pc:docMk/>
            <pc:sldMk cId="2573445801" sldId="283"/>
            <ac:spMk id="2" creationId="{807283A8-725F-47D3-923C-8E953C0EE4DF}"/>
          </ac:spMkLst>
        </pc:spChg>
        <pc:spChg chg="mod">
          <ac:chgData name="McGehee, Chelsea T." userId="10030000A32A0A91@LIVE.COM" providerId="AD" clId="Web-{70CC19D8-62D4-45EF-8EFB-D1B31307D70D}" dt="2018-01-07T21:06:30.598" v="287"/>
          <ac:spMkLst>
            <pc:docMk/>
            <pc:sldMk cId="2573445801" sldId="283"/>
            <ac:spMk id="3" creationId="{85832CBE-A64B-4C72-86C6-3FF257BEB10D}"/>
          </ac:spMkLst>
        </pc:spChg>
      </pc:sldChg>
      <pc:sldChg chg="addSp modSp new">
        <pc:chgData name="McGehee, Chelsea T." userId="10030000A32A0A91@LIVE.COM" providerId="AD" clId="Web-{70CC19D8-62D4-45EF-8EFB-D1B31307D70D}" dt="2018-01-07T21:07:50.993" v="299"/>
        <pc:sldMkLst>
          <pc:docMk/>
          <pc:sldMk cId="2812851754" sldId="284"/>
        </pc:sldMkLst>
        <pc:picChg chg="add mod">
          <ac:chgData name="McGehee, Chelsea T." userId="10030000A32A0A91@LIVE.COM" providerId="AD" clId="Web-{70CC19D8-62D4-45EF-8EFB-D1B31307D70D}" dt="2018-01-07T21:07:50.993" v="299"/>
          <ac:picMkLst>
            <pc:docMk/>
            <pc:sldMk cId="2812851754" sldId="284"/>
            <ac:picMk id="2" creationId="{D6CD80AC-2C77-4A29-BF72-5694B8EE84AD}"/>
          </ac:picMkLst>
        </pc:picChg>
      </pc:sldChg>
      <pc:sldChg chg="modSp new">
        <pc:chgData name="McGehee, Chelsea T." userId="10030000A32A0A91@LIVE.COM" providerId="AD" clId="Web-{70CC19D8-62D4-45EF-8EFB-D1B31307D70D}" dt="2018-01-07T21:23:08.734" v="1104"/>
        <pc:sldMkLst>
          <pc:docMk/>
          <pc:sldMk cId="1232702613" sldId="285"/>
        </pc:sldMkLst>
        <pc:spChg chg="mod">
          <ac:chgData name="McGehee, Chelsea T." userId="10030000A32A0A91@LIVE.COM" providerId="AD" clId="Web-{70CC19D8-62D4-45EF-8EFB-D1B31307D70D}" dt="2018-01-07T21:08:01.305" v="303"/>
          <ac:spMkLst>
            <pc:docMk/>
            <pc:sldMk cId="1232702613" sldId="285"/>
            <ac:spMk id="2" creationId="{07D29503-5C9F-4E08-B400-EF441A1E9A37}"/>
          </ac:spMkLst>
        </pc:spChg>
        <pc:spChg chg="mod">
          <ac:chgData name="McGehee, Chelsea T." userId="10030000A32A0A91@LIVE.COM" providerId="AD" clId="Web-{70CC19D8-62D4-45EF-8EFB-D1B31307D70D}" dt="2018-01-07T21:23:08.734" v="1104"/>
          <ac:spMkLst>
            <pc:docMk/>
            <pc:sldMk cId="1232702613" sldId="285"/>
            <ac:spMk id="3" creationId="{4DDE4275-089E-4A43-AB5E-AAE6C79FA091}"/>
          </ac:spMkLst>
        </pc:spChg>
      </pc:sldChg>
      <pc:sldChg chg="addSp modSp new mod setBg">
        <pc:chgData name="McGehee, Chelsea T." userId="10030000A32A0A91@LIVE.COM" providerId="AD" clId="Web-{70CC19D8-62D4-45EF-8EFB-D1B31307D70D}" dt="2018-01-07T21:16:30.749" v="710"/>
        <pc:sldMkLst>
          <pc:docMk/>
          <pc:sldMk cId="1211621882" sldId="286"/>
        </pc:sldMkLst>
        <pc:spChg chg="mod or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2" creationId="{ED095285-AD90-4F45-9E3A-4115AC669B70}"/>
          </ac:spMkLst>
        </pc:spChg>
        <pc:spChg chg="mod ord">
          <ac:chgData name="McGehee, Chelsea T." userId="10030000A32A0A91@LIVE.COM" providerId="AD" clId="Web-{70CC19D8-62D4-45EF-8EFB-D1B31307D70D}" dt="2018-01-07T21:16:30.749" v="710"/>
          <ac:spMkLst>
            <pc:docMk/>
            <pc:sldMk cId="1211621882" sldId="286"/>
            <ac:spMk id="3" creationId="{0EAE9A0B-37F0-4000-92B7-9BC79757F9CA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15" creationId="{E7F82259-6DC6-40BE-84AB-3D4BDA537672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17" creationId="{BE1354F6-7F92-40AE-A769-AC17DBD95EC7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19" creationId="{C44B207C-AE62-4FA8-B469-5E0EDADF80A5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23" creationId="{983DEAAD-C42F-417F-96C1-36AC52AA5D25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25" creationId="{35490A1A-AA28-463A-AA3C-C84B88ED54D3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27" creationId="{69259C9E-EB60-4136-BFB3-C6AA8EABCC75}"/>
          </ac:spMkLst>
        </pc:spChg>
        <pc:spChg chg="add">
          <ac:chgData name="McGehee, Chelsea T." userId="10030000A32A0A91@LIVE.COM" providerId="AD" clId="Web-{70CC19D8-62D4-45EF-8EFB-D1B31307D70D}" dt="2018-01-07T21:16:18.217" v="707"/>
          <ac:spMkLst>
            <pc:docMk/>
            <pc:sldMk cId="1211621882" sldId="286"/>
            <ac:spMk id="29" creationId="{9CBAC0BF-B249-46F8-B6CE-50488DCA102A}"/>
          </ac:spMkLst>
        </pc:spChg>
        <pc:picChg chg="add mod">
          <ac:chgData name="McGehee, Chelsea T." userId="10030000A32A0A91@LIVE.COM" providerId="AD" clId="Web-{70CC19D8-62D4-45EF-8EFB-D1B31307D70D}" dt="2018-01-07T21:16:18.217" v="707"/>
          <ac:picMkLst>
            <pc:docMk/>
            <pc:sldMk cId="1211621882" sldId="286"/>
            <ac:picMk id="4" creationId="{61CC0974-6E4D-482C-A199-09970942A6CC}"/>
          </ac:picMkLst>
        </pc:picChg>
        <pc:picChg chg="add mod">
          <ac:chgData name="McGehee, Chelsea T." userId="10030000A32A0A91@LIVE.COM" providerId="AD" clId="Web-{70CC19D8-62D4-45EF-8EFB-D1B31307D70D}" dt="2018-01-07T21:16:18.217" v="707"/>
          <ac:picMkLst>
            <pc:docMk/>
            <pc:sldMk cId="1211621882" sldId="286"/>
            <ac:picMk id="6" creationId="{1A5305BE-6497-4C1B-8D87-A8EA3F09EBC1}"/>
          </ac:picMkLst>
        </pc:picChg>
        <pc:picChg chg="add mod">
          <ac:chgData name="McGehee, Chelsea T." userId="10030000A32A0A91@LIVE.COM" providerId="AD" clId="Web-{70CC19D8-62D4-45EF-8EFB-D1B31307D70D}" dt="2018-01-07T21:16:18.217" v="707"/>
          <ac:picMkLst>
            <pc:docMk/>
            <pc:sldMk cId="1211621882" sldId="286"/>
            <ac:picMk id="8" creationId="{1CF126DA-55CD-4B34-8286-AE008186DECA}"/>
          </ac:picMkLst>
        </pc:picChg>
        <pc:picChg chg="add mod ord">
          <ac:chgData name="McGehee, Chelsea T." userId="10030000A32A0A91@LIVE.COM" providerId="AD" clId="Web-{70CC19D8-62D4-45EF-8EFB-D1B31307D70D}" dt="2018-01-07T21:16:18.217" v="707"/>
          <ac:picMkLst>
            <pc:docMk/>
            <pc:sldMk cId="1211621882" sldId="286"/>
            <ac:picMk id="10" creationId="{4723BA99-F716-44E2-B6DA-3D602E5418DE}"/>
          </ac:picMkLst>
        </pc:picChg>
        <pc:cxnChg chg="add">
          <ac:chgData name="McGehee, Chelsea T." userId="10030000A32A0A91@LIVE.COM" providerId="AD" clId="Web-{70CC19D8-62D4-45EF-8EFB-D1B31307D70D}" dt="2018-01-07T21:16:18.217" v="707"/>
          <ac:cxnSpMkLst>
            <pc:docMk/>
            <pc:sldMk cId="1211621882" sldId="286"/>
            <ac:cxnSpMk id="21" creationId="{D8969DA3-1975-44C7-B7ED-053710F94528}"/>
          </ac:cxnSpMkLst>
        </pc:cxnChg>
      </pc:sldChg>
      <pc:sldChg chg="addSp modSp new mod setBg">
        <pc:chgData name="McGehee, Chelsea T." userId="10030000A32A0A91@LIVE.COM" providerId="AD" clId="Web-{70CC19D8-62D4-45EF-8EFB-D1B31307D70D}" dt="2018-01-07T21:18:43.144" v="802"/>
        <pc:sldMkLst>
          <pc:docMk/>
          <pc:sldMk cId="1602225663" sldId="287"/>
        </pc:sldMkLst>
        <pc:spChg chg="mod">
          <ac:chgData name="McGehee, Chelsea T." userId="10030000A32A0A91@LIVE.COM" providerId="AD" clId="Web-{70CC19D8-62D4-45EF-8EFB-D1B31307D70D}" dt="2018-01-07T21:18:30.175" v="795"/>
          <ac:spMkLst>
            <pc:docMk/>
            <pc:sldMk cId="1602225663" sldId="287"/>
            <ac:spMk id="2" creationId="{C8284E47-D299-4EE3-84FD-72C63216D0E7}"/>
          </ac:spMkLst>
        </pc:spChg>
        <pc:spChg chg="mod">
          <ac:chgData name="McGehee, Chelsea T." userId="10030000A32A0A91@LIVE.COM" providerId="AD" clId="Web-{70CC19D8-62D4-45EF-8EFB-D1B31307D70D}" dt="2018-01-07T21:18:43.144" v="802"/>
          <ac:spMkLst>
            <pc:docMk/>
            <pc:sldMk cId="1602225663" sldId="287"/>
            <ac:spMk id="3" creationId="{131E692B-E113-4CCB-9FCC-FF449FE874A0}"/>
          </ac:spMkLst>
        </pc:spChg>
        <pc:picChg chg="add mod ord">
          <ac:chgData name="McGehee, Chelsea T." userId="10030000A32A0A91@LIVE.COM" providerId="AD" clId="Web-{70CC19D8-62D4-45EF-8EFB-D1B31307D70D}" dt="2018-01-07T21:18:30.175" v="795"/>
          <ac:picMkLst>
            <pc:docMk/>
            <pc:sldMk cId="1602225663" sldId="287"/>
            <ac:picMk id="4" creationId="{3D3C2EB5-A347-4F2D-BB8D-BA6AAAC447B0}"/>
          </ac:picMkLst>
        </pc:picChg>
      </pc:sldChg>
      <pc:sldChg chg="modSp new">
        <pc:chgData name="McGehee, Chelsea T." userId="10030000A32A0A91@LIVE.COM" providerId="AD" clId="Web-{70CC19D8-62D4-45EF-8EFB-D1B31307D70D}" dt="2018-01-07T21:23:59.173" v="1121"/>
        <pc:sldMkLst>
          <pc:docMk/>
          <pc:sldMk cId="1465230078" sldId="288"/>
        </pc:sldMkLst>
        <pc:spChg chg="mod">
          <ac:chgData name="McGehee, Chelsea T." userId="10030000A32A0A91@LIVE.COM" providerId="AD" clId="Web-{70CC19D8-62D4-45EF-8EFB-D1B31307D70D}" dt="2018-01-07T21:18:59.707" v="810"/>
          <ac:spMkLst>
            <pc:docMk/>
            <pc:sldMk cId="1465230078" sldId="288"/>
            <ac:spMk id="2" creationId="{FCF87F78-1B8A-41F2-AD09-787FB8623884}"/>
          </ac:spMkLst>
        </pc:spChg>
        <pc:spChg chg="mod">
          <ac:chgData name="McGehee, Chelsea T." userId="10030000A32A0A91@LIVE.COM" providerId="AD" clId="Web-{70CC19D8-62D4-45EF-8EFB-D1B31307D70D}" dt="2018-01-07T21:23:59.173" v="1121"/>
          <ac:spMkLst>
            <pc:docMk/>
            <pc:sldMk cId="1465230078" sldId="288"/>
            <ac:spMk id="3" creationId="{5A010868-15DB-4078-8692-C691ED59E213}"/>
          </ac:spMkLst>
        </pc:spChg>
      </pc:sldChg>
      <pc:sldChg chg="addSp modSp new mod setBg">
        <pc:chgData name="McGehee, Chelsea T." userId="10030000A32A0A91@LIVE.COM" providerId="AD" clId="Web-{70CC19D8-62D4-45EF-8EFB-D1B31307D70D}" dt="2018-01-07T21:26:41.461" v="1242"/>
        <pc:sldMkLst>
          <pc:docMk/>
          <pc:sldMk cId="3573853933" sldId="289"/>
        </pc:sldMkLst>
        <pc:spChg chg="mod">
          <ac:chgData name="McGehee, Chelsea T." userId="10030000A32A0A91@LIVE.COM" providerId="AD" clId="Web-{70CC19D8-62D4-45EF-8EFB-D1B31307D70D}" dt="2018-01-07T21:26:30.742" v="1237"/>
          <ac:spMkLst>
            <pc:docMk/>
            <pc:sldMk cId="3573853933" sldId="289"/>
            <ac:spMk id="2" creationId="{D2E25FB9-5C17-45CE-8AE1-5D60325AA503}"/>
          </ac:spMkLst>
        </pc:spChg>
        <pc:spChg chg="mod">
          <ac:chgData name="McGehee, Chelsea T." userId="10030000A32A0A91@LIVE.COM" providerId="AD" clId="Web-{70CC19D8-62D4-45EF-8EFB-D1B31307D70D}" dt="2018-01-07T21:26:41.461" v="1242"/>
          <ac:spMkLst>
            <pc:docMk/>
            <pc:sldMk cId="3573853933" sldId="289"/>
            <ac:spMk id="3" creationId="{4D59A808-0B46-4724-9977-2FD5C3529F13}"/>
          </ac:spMkLst>
        </pc:spChg>
        <pc:spChg chg="add">
          <ac:chgData name="McGehee, Chelsea T." userId="10030000A32A0A91@LIVE.COM" providerId="AD" clId="Web-{70CC19D8-62D4-45EF-8EFB-D1B31307D70D}" dt="2018-01-07T21:26:30.742" v="1237"/>
          <ac:spMkLst>
            <pc:docMk/>
            <pc:sldMk cId="3573853933" sldId="289"/>
            <ac:spMk id="9" creationId="{284B70D5-875B-433D-BDBD-1522A85D6C1D}"/>
          </ac:spMkLst>
        </pc:spChg>
        <pc:spChg chg="add">
          <ac:chgData name="McGehee, Chelsea T." userId="10030000A32A0A91@LIVE.COM" providerId="AD" clId="Web-{70CC19D8-62D4-45EF-8EFB-D1B31307D70D}" dt="2018-01-07T21:26:30.742" v="1237"/>
          <ac:spMkLst>
            <pc:docMk/>
            <pc:sldMk cId="3573853933" sldId="289"/>
            <ac:spMk id="11" creationId="{17FC539C-B783-4B03-9F9E-D13430F3F64F}"/>
          </ac:spMkLst>
        </pc:spChg>
        <pc:spChg chg="add">
          <ac:chgData name="McGehee, Chelsea T." userId="10030000A32A0A91@LIVE.COM" providerId="AD" clId="Web-{70CC19D8-62D4-45EF-8EFB-D1B31307D70D}" dt="2018-01-07T21:26:30.742" v="1237"/>
          <ac:spMkLst>
            <pc:docMk/>
            <pc:sldMk cId="3573853933" sldId="289"/>
            <ac:spMk id="13" creationId="{1E299956-A9E7-4FC1-A0B1-D590CA9730E8}"/>
          </ac:spMkLst>
        </pc:spChg>
        <pc:picChg chg="add mod ord">
          <ac:chgData name="McGehee, Chelsea T." userId="10030000A32A0A91@LIVE.COM" providerId="AD" clId="Web-{70CC19D8-62D4-45EF-8EFB-D1B31307D70D}" dt="2018-01-07T21:26:30.742" v="1237"/>
          <ac:picMkLst>
            <pc:docMk/>
            <pc:sldMk cId="3573853933" sldId="289"/>
            <ac:picMk id="4" creationId="{F8C0FC9D-3DB9-45C3-8FDA-6E499387407F}"/>
          </ac:picMkLst>
        </pc:picChg>
        <pc:cxnChg chg="add">
          <ac:chgData name="McGehee, Chelsea T." userId="10030000A32A0A91@LIVE.COM" providerId="AD" clId="Web-{70CC19D8-62D4-45EF-8EFB-D1B31307D70D}" dt="2018-01-07T21:26:30.742" v="1237"/>
          <ac:cxnSpMkLst>
            <pc:docMk/>
            <pc:sldMk cId="3573853933" sldId="289"/>
            <ac:cxnSpMk id="15" creationId="{C947DF4A-614C-4B4C-8B80-E5B9D8E8CFED}"/>
          </ac:cxnSpMkLst>
        </pc:cxnChg>
      </pc:sldChg>
      <pc:sldChg chg="addSp modSp new mod setBg">
        <pc:chgData name="McGehee, Chelsea T." userId="10030000A32A0A91@LIVE.COM" providerId="AD" clId="Web-{70CC19D8-62D4-45EF-8EFB-D1B31307D70D}" dt="2018-01-07T21:30:53.755" v="1438"/>
        <pc:sldMkLst>
          <pc:docMk/>
          <pc:sldMk cId="1450268177" sldId="290"/>
        </pc:sldMkLst>
        <pc:spChg chg="mod">
          <ac:chgData name="McGehee, Chelsea T." userId="10030000A32A0A91@LIVE.COM" providerId="AD" clId="Web-{70CC19D8-62D4-45EF-8EFB-D1B31307D70D}" dt="2018-01-07T21:30:49.302" v="1437"/>
          <ac:spMkLst>
            <pc:docMk/>
            <pc:sldMk cId="1450268177" sldId="290"/>
            <ac:spMk id="2" creationId="{6BAC27BD-D5EF-47D5-964A-4CDD448C5F9C}"/>
          </ac:spMkLst>
        </pc:spChg>
        <pc:spChg chg="mod">
          <ac:chgData name="McGehee, Chelsea T." userId="10030000A32A0A91@LIVE.COM" providerId="AD" clId="Web-{70CC19D8-62D4-45EF-8EFB-D1B31307D70D}" dt="2018-01-07T21:30:53.755" v="1438"/>
          <ac:spMkLst>
            <pc:docMk/>
            <pc:sldMk cId="1450268177" sldId="290"/>
            <ac:spMk id="3" creationId="{2BDBF9BE-AD3E-4345-9BC0-90557F726C38}"/>
          </ac:spMkLst>
        </pc:spChg>
        <pc:spChg chg="add">
          <ac:chgData name="McGehee, Chelsea T." userId="10030000A32A0A91@LIVE.COM" providerId="AD" clId="Web-{70CC19D8-62D4-45EF-8EFB-D1B31307D70D}" dt="2018-01-07T21:30:21.656" v="1429"/>
          <ac:spMkLst>
            <pc:docMk/>
            <pc:sldMk cId="1450268177" sldId="290"/>
            <ac:spMk id="9" creationId="{7EE378F3-9642-471B-8215-AA32884221B4}"/>
          </ac:spMkLst>
        </pc:spChg>
        <pc:spChg chg="add">
          <ac:chgData name="McGehee, Chelsea T." userId="10030000A32A0A91@LIVE.COM" providerId="AD" clId="Web-{70CC19D8-62D4-45EF-8EFB-D1B31307D70D}" dt="2018-01-07T21:30:21.656" v="1429"/>
          <ac:spMkLst>
            <pc:docMk/>
            <pc:sldMk cId="1450268177" sldId="290"/>
            <ac:spMk id="11" creationId="{26405F82-F7FB-4124-AE2B-3D69A007C129}"/>
          </ac:spMkLst>
        </pc:spChg>
        <pc:spChg chg="add">
          <ac:chgData name="McGehee, Chelsea T." userId="10030000A32A0A91@LIVE.COM" providerId="AD" clId="Web-{70CC19D8-62D4-45EF-8EFB-D1B31307D70D}" dt="2018-01-07T21:30:21.656" v="1429"/>
          <ac:spMkLst>
            <pc:docMk/>
            <pc:sldMk cId="1450268177" sldId="290"/>
            <ac:spMk id="13" creationId="{AAAE29FD-C3A6-46E4-BF94-132A4C4EE2E0}"/>
          </ac:spMkLst>
        </pc:spChg>
        <pc:picChg chg="add mod ord">
          <ac:chgData name="McGehee, Chelsea T." userId="10030000A32A0A91@LIVE.COM" providerId="AD" clId="Web-{70CC19D8-62D4-45EF-8EFB-D1B31307D70D}" dt="2018-01-07T21:30:21.656" v="1429"/>
          <ac:picMkLst>
            <pc:docMk/>
            <pc:sldMk cId="1450268177" sldId="290"/>
            <ac:picMk id="4" creationId="{A23798B2-DB62-402E-92F4-90BE707082DC}"/>
          </ac:picMkLst>
        </pc:picChg>
      </pc:sldChg>
      <pc:sldChg chg="modSp new">
        <pc:chgData name="McGehee, Chelsea T." userId="10030000A32A0A91@LIVE.COM" providerId="AD" clId="Web-{70CC19D8-62D4-45EF-8EFB-D1B31307D70D}" dt="2018-01-07T21:35:26.279" v="1716"/>
        <pc:sldMkLst>
          <pc:docMk/>
          <pc:sldMk cId="3382973213" sldId="291"/>
        </pc:sldMkLst>
        <pc:spChg chg="mod">
          <ac:chgData name="McGehee, Chelsea T." userId="10030000A32A0A91@LIVE.COM" providerId="AD" clId="Web-{70CC19D8-62D4-45EF-8EFB-D1B31307D70D}" dt="2018-01-07T21:31:24.631" v="1446"/>
          <ac:spMkLst>
            <pc:docMk/>
            <pc:sldMk cId="3382973213" sldId="291"/>
            <ac:spMk id="2" creationId="{C329881E-D955-4D5B-A13D-702567C4EDDC}"/>
          </ac:spMkLst>
        </pc:spChg>
        <pc:spChg chg="mod">
          <ac:chgData name="McGehee, Chelsea T." userId="10030000A32A0A91@LIVE.COM" providerId="AD" clId="Web-{70CC19D8-62D4-45EF-8EFB-D1B31307D70D}" dt="2018-01-07T21:35:26.279" v="1716"/>
          <ac:spMkLst>
            <pc:docMk/>
            <pc:sldMk cId="3382973213" sldId="291"/>
            <ac:spMk id="3" creationId="{34F9839A-057B-4C91-AFA9-0CDF4941BD83}"/>
          </ac:spMkLst>
        </pc:spChg>
      </pc:sldChg>
      <pc:sldChg chg="modSp new">
        <pc:chgData name="McGehee, Chelsea T." userId="10030000A32A0A91@LIVE.COM" providerId="AD" clId="Web-{70CC19D8-62D4-45EF-8EFB-D1B31307D70D}" dt="2018-01-07T21:35:50.874" v="1743"/>
        <pc:sldMkLst>
          <pc:docMk/>
          <pc:sldMk cId="2236888540" sldId="292"/>
        </pc:sldMkLst>
        <pc:spChg chg="mod">
          <ac:chgData name="McGehee, Chelsea T." userId="10030000A32A0A91@LIVE.COM" providerId="AD" clId="Web-{70CC19D8-62D4-45EF-8EFB-D1B31307D70D}" dt="2018-01-07T21:35:33.951" v="1721"/>
          <ac:spMkLst>
            <pc:docMk/>
            <pc:sldMk cId="2236888540" sldId="292"/>
            <ac:spMk id="2" creationId="{12E023FE-0305-46AA-ADBA-ACADD2CC31DD}"/>
          </ac:spMkLst>
        </pc:spChg>
        <pc:spChg chg="mod">
          <ac:chgData name="McGehee, Chelsea T." userId="10030000A32A0A91@LIVE.COM" providerId="AD" clId="Web-{70CC19D8-62D4-45EF-8EFB-D1B31307D70D}" dt="2018-01-07T21:35:50.874" v="1743"/>
          <ac:spMkLst>
            <pc:docMk/>
            <pc:sldMk cId="2236888540" sldId="292"/>
            <ac:spMk id="3" creationId="{44F8A5C1-1914-4BD7-822A-2CC467C288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3F64-3CCE-43D1-8FBE-9A938AE002B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201A-59A0-4EA7-89E9-72BDC452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4FFC68-3F5D-4F9B-BDB7-5EA4EAF982D7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33DAE6-4F2B-4686-9CBF-DD5C876D15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13: Personal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 5: Personal Care and Body Systems</a:t>
            </a:r>
          </a:p>
        </p:txBody>
      </p:sp>
    </p:spTree>
    <p:extLst>
      <p:ext uri="{BB962C8B-B14F-4D97-AF65-F5344CB8AC3E}">
        <p14:creationId xmlns:p14="http://schemas.microsoft.com/office/powerpoint/2010/main" val="183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24"/>
            <a:ext cx="3041390" cy="3961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590" y="403424"/>
            <a:ext cx="3664426" cy="3902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231" y="0"/>
            <a:ext cx="2260695" cy="45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888" y="301065"/>
            <a:ext cx="3186753" cy="41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UV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845734"/>
            <a:ext cx="1088673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A tan is actually a sign of damaged skin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Prolonged exposure to UV rays can lead to skin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Following are ways to protect yourself: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/>
              <a:t>ALWAYS wear sunscreen (SPF 15 or higher)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/>
              <a:t>Wear protective clothing (hats, long-sleeved shirts, pants)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/>
              <a:t>Wear sunglasses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/>
              <a:t>AVOID tanning beds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731" y="723085"/>
            <a:ext cx="2434196" cy="51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Piercing and Tattooing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45734"/>
            <a:ext cx="1091363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Piercings and tattoos are both permanent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Involves breaking the skin barrier which increases risk of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Hepatitis B &amp; C and HIV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Oral piercings can damage mouth and teeth ($$$$)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Can impact your social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42" y="3564044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1737361"/>
            <a:ext cx="10752268" cy="450207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Acne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Warts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Dermatitis or eczema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Fungal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Boils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Hair follicles: sacs or cavities that surround the roots of hairs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Vitiligo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Moles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Melanoma: most serious form of skin cancer</a:t>
            </a:r>
          </a:p>
        </p:txBody>
      </p:sp>
    </p:spTree>
    <p:extLst>
      <p:ext uri="{BB962C8B-B14F-4D97-AF65-F5344CB8AC3E}">
        <p14:creationId xmlns:p14="http://schemas.microsoft.com/office/powerpoint/2010/main" val="16132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2" y="277345"/>
            <a:ext cx="2846293" cy="2761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15445"/>
            <a:ext cx="3361765" cy="272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198" y="277345"/>
            <a:ext cx="3437967" cy="298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69" y="3473261"/>
            <a:ext cx="3195918" cy="236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694" y="3473261"/>
            <a:ext cx="2877671" cy="2494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198" y="3539096"/>
            <a:ext cx="3680014" cy="2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ABCDE’s of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45734"/>
            <a:ext cx="10913633" cy="4023360"/>
          </a:xfrm>
        </p:spPr>
        <p:txBody>
          <a:bodyPr>
            <a:normAutofit/>
          </a:bodyPr>
          <a:lstStyle/>
          <a:p>
            <a:r>
              <a:rPr lang="en-US" sz="3200" b="1" u="sng"/>
              <a:t>A: Asymmetry</a:t>
            </a:r>
          </a:p>
          <a:p>
            <a:r>
              <a:rPr lang="en-US" sz="3200" b="1" u="sng"/>
              <a:t>B: Border irregularity</a:t>
            </a:r>
          </a:p>
          <a:p>
            <a:r>
              <a:rPr lang="en-US" sz="3200" b="1" u="sng"/>
              <a:t>C: Color</a:t>
            </a:r>
          </a:p>
          <a:p>
            <a:r>
              <a:rPr lang="en-US" sz="3200" b="1" u="sng"/>
              <a:t>D: Diameter</a:t>
            </a:r>
          </a:p>
          <a:p>
            <a:r>
              <a:rPr lang="en-US" sz="3200" b="1" u="sng"/>
              <a:t>E: Elevation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76" y="2133389"/>
            <a:ext cx="5701552" cy="38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845734"/>
            <a:ext cx="10886739" cy="4023360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MAIN IDEA: Your hair protects your skin from UV radiation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/>
              <a:t>Hair grows on every surface of your skin, except the palms of your hand and soles of your feet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/>
              <a:t>You have more than 100,000 hairs on your head alone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Hair helps protect the skin, especially the scalp, from exposure to UV radiation.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/>
              <a:t>Eyebrows and eyelashes protect the eyes from dust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Healthy hair begins from a well-balanced diet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Regular shampooing will keep your hair healthy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To keep hair healthy, avoid harsh chemicals and heated irons or blow drying too often</a:t>
            </a:r>
          </a:p>
        </p:txBody>
      </p:sp>
    </p:spTree>
    <p:extLst>
      <p:ext uri="{BB962C8B-B14F-4D97-AF65-F5344CB8AC3E}">
        <p14:creationId xmlns:p14="http://schemas.microsoft.com/office/powerpoint/2010/main" val="4546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45734"/>
            <a:ext cx="1061779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Dandruff: dead skin cells that are shed as sticky white flakes when the scalp becomes too dry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Head lice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749040"/>
            <a:ext cx="4093285" cy="212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88" y="3170467"/>
            <a:ext cx="4292245" cy="26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Nails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/>
              <a:t>MAIN IDEA: Nails protect your fingers and toes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Fingernails and toenails are made of closely packed dead cells that contain keratin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Cells beneath the root of the nail divide and multiply, causing nails to grow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Nails protect and support tissues of fingers and toes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Keeping nails trimmed reduces the risk of fungal infections</a:t>
            </a:r>
          </a:p>
        </p:txBody>
      </p:sp>
    </p:spTree>
    <p:extLst>
      <p:ext uri="{BB962C8B-B14F-4D97-AF65-F5344CB8AC3E}">
        <p14:creationId xmlns:p14="http://schemas.microsoft.com/office/powerpoint/2010/main" val="33829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Teeth and Mouth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3530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Discuss ways </a:t>
            </a:r>
            <a:r>
              <a:rPr lang="en-US" sz="4000" dirty="0" smtClean="0"/>
              <a:t> </a:t>
            </a:r>
            <a:r>
              <a:rPr lang="en-US" sz="4000" dirty="0"/>
              <a:t>skin, hair, and nails keep your body healthy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Learn ways to manage oral care in order to keep you healthy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Implement healthy behaviors that keep eyes and ears functioning</a:t>
            </a:r>
          </a:p>
        </p:txBody>
      </p:sp>
    </p:spTree>
    <p:extLst>
      <p:ext uri="{BB962C8B-B14F-4D97-AF65-F5344CB8AC3E}">
        <p14:creationId xmlns:p14="http://schemas.microsoft.com/office/powerpoint/2010/main" val="2567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845734"/>
            <a:ext cx="10832951" cy="402336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MAIN IDEA: Every tooth has three main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Periodontium: the area immediately around the tooth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Made up of gums, periodontal ligaments, and the jawbone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Support the tooth and hold it into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/>
              <a:t>3 main parts: the crown, the neck, and the root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u="sng"/>
              <a:t>Crown: visible portion of the tooth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Protected with enamel (a hard substance made of calcium) </a:t>
            </a:r>
          </a:p>
        </p:txBody>
      </p:sp>
    </p:spTree>
    <p:extLst>
      <p:ext uri="{BB962C8B-B14F-4D97-AF65-F5344CB8AC3E}">
        <p14:creationId xmlns:p14="http://schemas.microsoft.com/office/powerpoint/2010/main" val="35341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Dentin: a layer of connective tissue that contributes to the shape and hardness of the tooth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Located beneath the enamel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Pulp: the tissue that contains the blood vessels and nerves of a tooth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Protected by the overlying layers of dentin and enamel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Extends into the root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Neck: between the crown and the root</a:t>
            </a:r>
          </a:p>
        </p:txBody>
      </p:sp>
    </p:spTree>
    <p:extLst>
      <p:ext uri="{BB962C8B-B14F-4D97-AF65-F5344CB8AC3E}">
        <p14:creationId xmlns:p14="http://schemas.microsoft.com/office/powerpoint/2010/main" val="14514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1" y="337296"/>
            <a:ext cx="6984127" cy="59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Teeth and Mouth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45733"/>
            <a:ext cx="10913633" cy="43399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/>
              <a:t>MAIN IDEA: You can make choices that keep your teeth and mouth clean and healthy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Oral hygiene, which includes brushing and flossing your teeth, is necessary for healthy and clean teeth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Tooth decay occurs when enamel is destroyed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Plaque: combination of bacteria and other particles, such as small bits of food, which adheres to the outside of a tooth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Damages the tooth by coating it, sealing out the saliva that protects the tooth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When plaque builds up, the damage results in a cavity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If decay reaches the pulp, the tooth may have to be removed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6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Teeth and Mouth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45734"/>
            <a:ext cx="1091363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Brushing your teeth after eating removes plaque and flossing reaches the areas the bristles of the toothbrush may 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Visit your dentist regularly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Additional ways to keep teeth healthy: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Well-balanced diet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Reduce sugar intake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Brush teeth after each meal and floss daily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Wear a mouth guard if you plays sports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Avoid tobacco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71" y="3057313"/>
            <a:ext cx="4921623" cy="25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and Mouth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845734"/>
            <a:ext cx="10940527" cy="402336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MAIN IDEA: Neglecting your teeth can result in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Halitosis: bad breath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Periodontal disease: inflammation of the periodontal structures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/>
              <a:t>Gingivitis: swollen and irritated gums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/>
              <a:t>Malocclusion: misalignment of the upper and lower teeth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Impacted wisdom teeth</a:t>
            </a:r>
          </a:p>
        </p:txBody>
      </p:sp>
    </p:spTree>
    <p:extLst>
      <p:ext uri="{BB962C8B-B14F-4D97-AF65-F5344CB8AC3E}">
        <p14:creationId xmlns:p14="http://schemas.microsoft.com/office/powerpoint/2010/main" val="246475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71" y="674874"/>
            <a:ext cx="3819805" cy="257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573" y="674874"/>
            <a:ext cx="4710392" cy="523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71" y="3442447"/>
            <a:ext cx="4679576" cy="24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5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Eyes and 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86744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45733"/>
            <a:ext cx="10913633" cy="4286125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MAIN IDEA: The eyes and their supporting structures are a complex of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The eye consists of the optic nerve and three layers of the eyeball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Outermost layer: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Sclera: the white part of the eye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Cornea: transparent tissue that bends and focuses light before it enters the lens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Middle layer: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Choroid: thin structure that lines the inside of the sclera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Iris: colored portion of the eye that contains the pupil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/>
              <a:t>Pupil: hole through which light reaches the inner eye</a:t>
            </a:r>
          </a:p>
        </p:txBody>
      </p:sp>
    </p:spTree>
    <p:extLst>
      <p:ext uri="{BB962C8B-B14F-4D97-AF65-F5344CB8AC3E}">
        <p14:creationId xmlns:p14="http://schemas.microsoft.com/office/powerpoint/2010/main" val="365886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283A8-725F-47D3-923C-8E953C0E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Eyes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32CBE-A64B-4C72-86C6-3FF257BE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3" y="1846263"/>
            <a:ext cx="10804100" cy="4022725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800" b="1" u="sng"/>
              <a:t>Retina: inner layer of the eye wall</a:t>
            </a:r>
          </a:p>
          <a:p>
            <a:pPr marL="383540" lvl="1">
              <a:buFont typeface="Arial"/>
              <a:buChar char="•"/>
            </a:pPr>
            <a:r>
              <a:rPr lang="en-US" sz="2400"/>
              <a:t>Contains millions of light sensitive cells called rods and cones</a:t>
            </a:r>
          </a:p>
          <a:p>
            <a:pPr marL="383540" lvl="1">
              <a:buFont typeface="Arial"/>
              <a:buChar char="•"/>
            </a:pPr>
            <a:r>
              <a:rPr lang="en-US" sz="2400" b="1" u="sng"/>
              <a:t>Rods: allow us to see in dim light</a:t>
            </a:r>
          </a:p>
          <a:p>
            <a:pPr marL="383540" lvl="1">
              <a:buFont typeface="Arial"/>
              <a:buChar char="•"/>
            </a:pPr>
            <a:r>
              <a:rPr lang="en-US" sz="2400" b="1" u="sng"/>
              <a:t>Cones: function in bright light and allow us to see color</a:t>
            </a:r>
          </a:p>
          <a:p>
            <a:pPr>
              <a:buFont typeface="Arial"/>
              <a:buChar char="•"/>
            </a:pPr>
            <a:r>
              <a:rPr lang="en-US" sz="2800"/>
              <a:t>Lens: transparent and helps refine focus of images on the retina</a:t>
            </a:r>
          </a:p>
          <a:p>
            <a:pPr marL="383540" lvl="1">
              <a:buFont typeface="Arial"/>
              <a:buChar char="•"/>
            </a:pPr>
            <a:r>
              <a:rPr lang="en-US" sz="2400"/>
              <a:t>The area between the cornea and the lens is filled with a watery fluid called aqueous humor</a:t>
            </a:r>
          </a:p>
          <a:p>
            <a:pPr marL="383540" lvl="1">
              <a:buFont typeface="Arial"/>
              <a:buChar char="•"/>
            </a:pPr>
            <a:r>
              <a:rPr lang="en-US" sz="2400"/>
              <a:t>Between the lens and the retina there is a cavity filled with a gelatin-like substance vitreous humor</a:t>
            </a:r>
          </a:p>
          <a:p>
            <a:pPr marL="566420" lvl="2">
              <a:buFont typeface="Arial"/>
              <a:buChar char="•"/>
            </a:pPr>
            <a:r>
              <a:rPr lang="en-US" sz="1800"/>
              <a:t>Helps the eyeball stay firm and keep its shape</a:t>
            </a:r>
          </a:p>
        </p:txBody>
      </p:sp>
    </p:spTree>
    <p:extLst>
      <p:ext uri="{BB962C8B-B14F-4D97-AF65-F5344CB8AC3E}">
        <p14:creationId xmlns:p14="http://schemas.microsoft.com/office/powerpoint/2010/main" val="257344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 Your Health!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/>
              <a:t>I recognize that using sunscreen will keep my skin healthy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I know where to seek help for acne and other skin disorders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I brush my teeth after every meal and floss daily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I wear sunglasses in bright sunlight to protect my eye sight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/>
              <a:t>I avoid listening to loud music.</a:t>
            </a:r>
          </a:p>
        </p:txBody>
      </p:sp>
    </p:spTree>
    <p:extLst>
      <p:ext uri="{BB962C8B-B14F-4D97-AF65-F5344CB8AC3E}">
        <p14:creationId xmlns:p14="http://schemas.microsoft.com/office/powerpoint/2010/main" val="13893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eye">
            <a:extLst>
              <a:ext uri="{FF2B5EF4-FFF2-40B4-BE49-F238E27FC236}">
                <a16:creationId xmlns:a16="http://schemas.microsoft.com/office/drawing/2014/main" xmlns="" id="{D6CD80AC-2C77-4A29-BF72-5694B8EE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61950"/>
            <a:ext cx="7740921" cy="55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29503-5C9F-4E08-B400-EF441A1E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E4275-089E-4A43-AB5E-AAE6C79F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42" y="1846263"/>
            <a:ext cx="10914121" cy="402272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400"/>
              <a:t>When light passes through the cornea, pupil, and lens to reach the retina, an image forms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/>
              <a:t>The brain translates the nerve impulse into images that you recognize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/>
              <a:t>Having clear, or 20/20 vision, means that the images are produced clearly and sharply on your retina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/>
              <a:t>Means you can stand 20 feet away from an eye chart and read the top 8 lines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/>
              <a:t>When the images are not clear, an eye doctor performs tests to determine what type of disorder is affecting your vision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 b="1" u="sng"/>
              <a:t>Myopia: nearsightedness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 b="1" u="sng"/>
              <a:t>Hyperopia: farsightedness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/>
              <a:t>20/60 vision: nearsighted, which means you can see close, but not far</a:t>
            </a:r>
          </a:p>
        </p:txBody>
      </p:sp>
    </p:spTree>
    <p:extLst>
      <p:ext uri="{BB962C8B-B14F-4D97-AF65-F5344CB8AC3E}">
        <p14:creationId xmlns:p14="http://schemas.microsoft.com/office/powerpoint/2010/main" val="123270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7F82259-6DC6-40BE-84AB-3D4BDA5376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E1354F6-7F92-40AE-A769-AC17DBD95E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4B207C-AE62-4FA8-B469-5E0EDADF80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8969DA3-1975-44C7-B7ED-053710F9452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83DEAAD-C42F-417F-96C1-36AC52AA5D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5490A1A-AA28-463A-AA3C-C84B88ED54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9259C9E-EB60-4136-BFB3-C6AA8EABCC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strabismus">
            <a:extLst>
              <a:ext uri="{FF2B5EF4-FFF2-40B4-BE49-F238E27FC236}">
                <a16:creationId xmlns:a16="http://schemas.microsoft.com/office/drawing/2014/main" xmlns="" id="{61CC0974-6E4D-482C-A199-09970942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30" y="1071983"/>
            <a:ext cx="2305160" cy="1720004"/>
          </a:xfrm>
          <a:prstGeom prst="rect">
            <a:avLst/>
          </a:prstGeom>
        </p:spPr>
      </p:pic>
      <p:pic>
        <p:nvPicPr>
          <p:cNvPr id="10" name="Picture 10" descr="Image result for cataracts">
            <a:extLst>
              <a:ext uri="{FF2B5EF4-FFF2-40B4-BE49-F238E27FC236}">
                <a16:creationId xmlns:a16="http://schemas.microsoft.com/office/drawing/2014/main" xmlns="" id="{4723BA99-F716-44E2-B6DA-3D602E541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532" y="3949185"/>
            <a:ext cx="2331368" cy="1305566"/>
          </a:xfrm>
          <a:prstGeom prst="rect">
            <a:avLst/>
          </a:prstGeom>
        </p:spPr>
      </p:pic>
      <p:pic>
        <p:nvPicPr>
          <p:cNvPr id="6" name="Picture 6" descr="Image result for detached retina">
            <a:extLst>
              <a:ext uri="{FF2B5EF4-FFF2-40B4-BE49-F238E27FC236}">
                <a16:creationId xmlns:a16="http://schemas.microsoft.com/office/drawing/2014/main" xmlns="" id="{1A5305BE-6497-4C1B-8D87-A8EA3F09E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630" y="3727525"/>
            <a:ext cx="2309420" cy="172983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CBAC0BF-B249-46F8-B6CE-50488DCA10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Image result for glaucoma">
            <a:extLst>
              <a:ext uri="{FF2B5EF4-FFF2-40B4-BE49-F238E27FC236}">
                <a16:creationId xmlns:a16="http://schemas.microsoft.com/office/drawing/2014/main" xmlns="" id="{1CF126DA-55CD-4B34-8286-AE008186D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32" y="1061948"/>
            <a:ext cx="2339902" cy="1776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95285-AD90-4F45-9E3A-4115AC66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/>
              <a:t>Eye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E9A0B-37F0-4000-92B7-9BC79757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51" y="2198688"/>
            <a:ext cx="5467262" cy="367030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Nearsightedness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Farsightedness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Astigmatism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Strabismus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Detached retina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Infections or viruses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Glaucoma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Cataracts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800"/>
              <a:t>Macular Degeneration</a:t>
            </a:r>
          </a:p>
        </p:txBody>
      </p:sp>
    </p:spTree>
    <p:extLst>
      <p:ext uri="{BB962C8B-B14F-4D97-AF65-F5344CB8AC3E}">
        <p14:creationId xmlns:p14="http://schemas.microsoft.com/office/powerpoint/2010/main" val="1211621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eye protection">
            <a:extLst>
              <a:ext uri="{FF2B5EF4-FFF2-40B4-BE49-F238E27FC236}">
                <a16:creationId xmlns:a16="http://schemas.microsoft.com/office/drawing/2014/main" xmlns="" id="{3D3C2EB5-A347-4F2D-BB8D-BA6AAAC4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84E47-D299-4EE3-84FD-72C63216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Keeping Your Eyes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1E692B-E113-4CCB-9FCC-FF449FE8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91" y="1846263"/>
            <a:ext cx="7286047" cy="402272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Making healthy choices will keep your eyes healthy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Follow a well-balanced diet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Protect your eyes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Rest your eyes regularly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Get regular eye exams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87F78-1B8A-41F2-AD09-787FB862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10868-15DB-4078-8692-C691ED59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92" y="1846263"/>
            <a:ext cx="10938571" cy="4022725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400"/>
              <a:t>MAIN IDEA: The inner, middle, and outer ear work together so you can hear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r>
              <a:rPr lang="en-US" sz="2400" b="1" u="sng"/>
              <a:t>Outer </a:t>
            </a:r>
            <a:r>
              <a:rPr lang="en-US" sz="2400" b="1" u="sng" err="1"/>
              <a:t>ear</a:t>
            </a:r>
            <a:r>
              <a:rPr lang="en-US" sz="2400" b="1" u="sng"/>
              <a:t>: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 b="1" u="sng"/>
              <a:t>Auricle: visible part of the ear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/>
              <a:t>External auditory canal leads to the eardrum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/>
              <a:t>Lined with tiny hairs and glands that produce wax to protect from dust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 b="1" u="sng"/>
              <a:t>Middle ear: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 b="1" u="sng"/>
              <a:t>Auditory </a:t>
            </a:r>
            <a:r>
              <a:rPr lang="en-US" sz="2000" b="1" u="sng" err="1"/>
              <a:t>ossicles</a:t>
            </a:r>
            <a:r>
              <a:rPr lang="en-US" sz="2000" b="1" u="sng"/>
              <a:t>: three small bones linked together that connect the eardrum to the inner ear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sz="1600"/>
              <a:t>Smallest bones in the body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000"/>
              <a:t>Connected to the throat through the eustachian tube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sz="1600"/>
              <a:t>When you swallow or yawn this tube allows pressure to be equalized on each side of the eardrum</a:t>
            </a:r>
          </a:p>
        </p:txBody>
      </p:sp>
    </p:spTree>
    <p:extLst>
      <p:ext uri="{BB962C8B-B14F-4D97-AF65-F5344CB8AC3E}">
        <p14:creationId xmlns:p14="http://schemas.microsoft.com/office/powerpoint/2010/main" val="1465230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84B70D5-875B-433D-BDBD-1522A85D6C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FC539C-B783-4B03-9F9E-D13430F3F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299956-A9E7-4FC1-A0B1-D590CA9730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47DF4A-614C-4B4C-8B80-E5B9D8E8CFE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Image result for the ear">
            <a:extLst>
              <a:ext uri="{FF2B5EF4-FFF2-40B4-BE49-F238E27FC236}">
                <a16:creationId xmlns:a16="http://schemas.microsoft.com/office/drawing/2014/main" xmlns="" id="{F8C0FC9D-3DB9-45C3-8FDA-6E499387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59468"/>
            <a:ext cx="6909801" cy="4675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25FB9-5C17-45CE-8AE1-5D60325A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Your 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9A808-0B46-4724-9977-2FD5C3529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800" b="1" u="sng"/>
              <a:t>Inner ear: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 b="1" u="sng"/>
              <a:t>Labyrinth: inner ear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 b="1" u="sng"/>
              <a:t>Cochlea: a spiral-shaped canal and is the area of hearing in the inner ear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/>
              <a:t>Vestibule and semicircular canals are where balance is controlled</a:t>
            </a:r>
          </a:p>
        </p:txBody>
      </p:sp>
    </p:spTree>
    <p:extLst>
      <p:ext uri="{BB962C8B-B14F-4D97-AF65-F5344CB8AC3E}">
        <p14:creationId xmlns:p14="http://schemas.microsoft.com/office/powerpoint/2010/main" val="3573853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EE378F3-9642-471B-8215-AA32884221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ear protection">
            <a:extLst>
              <a:ext uri="{FF2B5EF4-FFF2-40B4-BE49-F238E27FC236}">
                <a16:creationId xmlns:a16="http://schemas.microsoft.com/office/drawing/2014/main" xmlns="" id="{A23798B2-DB62-402E-92F4-90BE7070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82" y="1770977"/>
            <a:ext cx="3294253" cy="32942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405F82-F7FB-4124-AE2B-3D69A007C1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AE29FD-C3A6-46E4-BF94-132A4C4EE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C27BD-D5EF-47D5-964A-4CDD448C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41" y="107876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Keeping Your Ears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BF9BE-AD3E-4345-9BC0-90557F72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919748"/>
            <a:ext cx="6858000" cy="5166852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MAIN IDEA: Caring for your ears helps prevent irritation, injury, infection, and damage to ears, as well as hearing loss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Having regular hearing examinations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Middle ear infections can damage the structure of the ear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Treatable by antibiotics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Wearing a hat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Protective gear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Keep foreign objects, like cotton swabs out of ear canal</a:t>
            </a:r>
          </a:p>
        </p:txBody>
      </p:sp>
    </p:spTree>
    <p:extLst>
      <p:ext uri="{BB962C8B-B14F-4D97-AF65-F5344CB8AC3E}">
        <p14:creationId xmlns:p14="http://schemas.microsoft.com/office/powerpoint/2010/main" val="145026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9881E-D955-4D5B-A13D-702567C4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Hearing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9839A-057B-4C91-AFA9-0CDF4941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8" y="1846263"/>
            <a:ext cx="10937875" cy="509813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Exposure to loud noises can lead to temporary and sometimes permanent hearing loss or deafness over time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Conductive hearing loss: sound waves are not passed from the outer </a:t>
            </a:r>
            <a:r>
              <a:rPr lang="en-US" sz="2800" err="1"/>
              <a:t>ear</a:t>
            </a:r>
            <a:r>
              <a:rPr lang="en-US" sz="2800"/>
              <a:t> to the inner ear due to blockage or injury to the inner ear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/>
              <a:t>Middle ear infection causing fluid to build up within middle ear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800"/>
              <a:t>Sensorineural hearing loss: could result from birth defect, exposure to noise, growing older, and medication problems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en-US" sz="2400" b="1" u="sng"/>
              <a:t>Tinnitus: a condition in which a ringing, buzzing, whistling, roaring, hissing, or other sound is heard in the ear in the absence of external sound</a:t>
            </a:r>
          </a:p>
          <a:p>
            <a:pPr marL="566420" lvl="2">
              <a:buFont typeface="Arial" panose="020F0502020204030204" pitchFamily="34" charset="0"/>
              <a:buChar char="•"/>
            </a:pPr>
            <a:r>
              <a:rPr lang="en-US" sz="1800"/>
              <a:t>Can be prevented by avoiding loud music and wearing ear plugs in noisy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82973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023FE-0305-46AA-ADBA-ACADD2C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8A5C1-1914-4BD7-822A-2CC467C2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Florida Health</a:t>
            </a:r>
          </a:p>
        </p:txBody>
      </p:sp>
    </p:spTree>
    <p:extLst>
      <p:ext uri="{BB962C8B-B14F-4D97-AF65-F5344CB8AC3E}">
        <p14:creationId xmlns:p14="http://schemas.microsoft.com/office/powerpoint/2010/main" val="22368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Skin, Nails, and Hair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1132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845734"/>
            <a:ext cx="11618259" cy="4447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 Skin protects you from pathogens, regulates your body temperature, and helps you feel sensations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Largest organ in the human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Epidermis: outer, thinner layer of the skin that is composed of living and dead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/>
              <a:t>Dermis: thicker layer of skin beneath the epidermis that is made up of connective tissue and contains blood vessels and nerves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Lipids: what makes your skin waterproof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/>
              <a:t>Maintain a proper balance of water and electrolytes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845734"/>
            <a:ext cx="10859845" cy="4023360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600" b="1" u="sng">
                <a:solidFill>
                  <a:srgbClr val="000000">
                    <a:lumMod val="75000"/>
                    <a:lumOff val="25000"/>
                  </a:srgbClr>
                </a:solidFill>
              </a:rPr>
              <a:t>Melanin: a pigment that gives the skin, hair, and iris of the eyes their color</a:t>
            </a:r>
          </a:p>
          <a:p>
            <a:pPr lvl="1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>
                    <a:lumMod val="75000"/>
                    <a:lumOff val="25000"/>
                  </a:srgbClr>
                </a:solidFill>
              </a:rPr>
              <a:t>The more melanin your body produces, the darker the skin</a:t>
            </a:r>
          </a:p>
          <a:p>
            <a:pPr lvl="1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>
                    <a:lumMod val="75000"/>
                    <a:lumOff val="25000"/>
                  </a:srgbClr>
                </a:solidFill>
              </a:rPr>
              <a:t>Helps protect the body from harmful UV radiation that causes skin cancer</a:t>
            </a:r>
          </a:p>
          <a:p>
            <a:pPr lvl="1"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sz="220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600" b="1" u="sng">
                <a:solidFill>
                  <a:srgbClr val="000000">
                    <a:lumMod val="75000"/>
                    <a:lumOff val="25000"/>
                  </a:srgbClr>
                </a:solidFill>
              </a:rPr>
              <a:t>Sebaceous glands: structures within the skin that produce an oily secretion called sebum</a:t>
            </a:r>
          </a:p>
          <a:p>
            <a:pPr lvl="1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>
                    <a:lumMod val="75000"/>
                    <a:lumOff val="25000"/>
                  </a:srgbClr>
                </a:solidFill>
              </a:rPr>
              <a:t>Helps keep skin and nails from drying out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skin functions to keep you healthy: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Protection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Temperature control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/>
          </a:p>
          <a:p>
            <a:pPr>
              <a:buFont typeface="Arial" panose="020B0604020202020204" pitchFamily="34" charset="0"/>
              <a:buChar char="•"/>
            </a:pPr>
            <a:r>
              <a:rPr lang="en-US" sz="3600"/>
              <a:t>Sensation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326" y="1916400"/>
            <a:ext cx="5491779" cy="40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474862"/>
            <a:ext cx="7589520" cy="5791468"/>
          </a:xfrm>
        </p:spPr>
      </p:pic>
    </p:spTree>
    <p:extLst>
      <p:ext uri="{BB962C8B-B14F-4D97-AF65-F5344CB8AC3E}">
        <p14:creationId xmlns:p14="http://schemas.microsoft.com/office/powerpoint/2010/main" val="19316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Skin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/>
              <a:t>MAIN IDEA: A daily routine will keep your skin healthy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Wash your face every morning and evening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Daily washing, bathing, or showering helps remove and slow bacteria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Avoid touching your face with your hands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Choose personal skin care products carefully to avoid irritation and the chance of an allergic reaction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Follow a well-balanced diet that is rich in vitamins and minerals</a:t>
            </a:r>
          </a:p>
        </p:txBody>
      </p:sp>
    </p:spTree>
    <p:extLst>
      <p:ext uri="{BB962C8B-B14F-4D97-AF65-F5344CB8AC3E}">
        <p14:creationId xmlns:p14="http://schemas.microsoft.com/office/powerpoint/2010/main" val="676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1671</Words>
  <Application>Microsoft Office PowerPoint</Application>
  <PresentationFormat>Widescreen</PresentationFormat>
  <Paragraphs>210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Retrospect</vt:lpstr>
      <vt:lpstr>Chapter 13: Personal Health Care</vt:lpstr>
      <vt:lpstr>Objectives</vt:lpstr>
      <vt:lpstr>Assess Your Health!</vt:lpstr>
      <vt:lpstr>Healthy Skin, Nails, and Hair</vt:lpstr>
      <vt:lpstr>Your Skin</vt:lpstr>
      <vt:lpstr>Your Skin</vt:lpstr>
      <vt:lpstr>How the skin functions to keep you healthy:</vt:lpstr>
      <vt:lpstr>PowerPoint Presentation</vt:lpstr>
      <vt:lpstr>Keeping Skin Healthy</vt:lpstr>
      <vt:lpstr>PowerPoint Presentation</vt:lpstr>
      <vt:lpstr>UV Protection</vt:lpstr>
      <vt:lpstr>Body Piercing and Tattooing</vt:lpstr>
      <vt:lpstr>Skin problems</vt:lpstr>
      <vt:lpstr>PowerPoint Presentation</vt:lpstr>
      <vt:lpstr>The ABCDE’s of Melanoma</vt:lpstr>
      <vt:lpstr>Your Hair</vt:lpstr>
      <vt:lpstr>Hair problems</vt:lpstr>
      <vt:lpstr>Your Nails</vt:lpstr>
      <vt:lpstr>Healthy Teeth and Mouth</vt:lpstr>
      <vt:lpstr>Your Teeth</vt:lpstr>
      <vt:lpstr>Your Teeth</vt:lpstr>
      <vt:lpstr>PowerPoint Presentation</vt:lpstr>
      <vt:lpstr>Keeping Your Teeth and Mouth Healthy</vt:lpstr>
      <vt:lpstr>Keeping Your Teeth and Mouth Healthy</vt:lpstr>
      <vt:lpstr>Tooth and Mouth Problems</vt:lpstr>
      <vt:lpstr>PowerPoint Presentation</vt:lpstr>
      <vt:lpstr>Healthy Eyes and Ears</vt:lpstr>
      <vt:lpstr>Your Eyes</vt:lpstr>
      <vt:lpstr>Your Eyes</vt:lpstr>
      <vt:lpstr>PowerPoint Presentation</vt:lpstr>
      <vt:lpstr>Vision</vt:lpstr>
      <vt:lpstr>Eye Problems</vt:lpstr>
      <vt:lpstr>Keeping Your Eyes Healthy</vt:lpstr>
      <vt:lpstr>Your Ears</vt:lpstr>
      <vt:lpstr>Your Ears</vt:lpstr>
      <vt:lpstr>Keeping Your Ears Healthy</vt:lpstr>
      <vt:lpstr>Preventing Hearing Loss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Personal Health Care</dc:title>
  <dc:creator>McGehee, Chelsea T.</dc:creator>
  <cp:lastModifiedBy>McGehee, Chelsea T.</cp:lastModifiedBy>
  <cp:revision>5</cp:revision>
  <cp:lastPrinted>2018-01-08T15:53:05Z</cp:lastPrinted>
  <dcterms:modified xsi:type="dcterms:W3CDTF">2018-01-08T19:29:10Z</dcterms:modified>
</cp:coreProperties>
</file>