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6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176F8-FD32-47EB-9C9F-9A63AB1CA1E1}" v="202" dt="2018-01-12T17:27:43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hee, Chelsea T." userId="10030000A32A0A91@LIVE.COM" providerId="AD" clId="Web-{E1484A89-97D8-4BD1-972B-F6068E74456B}"/>
    <pc:docChg chg="addSld modSld modSection">
      <pc:chgData name="McGehee, Chelsea T." userId="10030000A32A0A91@LIVE.COM" providerId="AD" clId="Web-{E1484A89-97D8-4BD1-972B-F6068E74456B}" dt="2018-01-12T15:15:44.180" v="1402"/>
      <pc:docMkLst>
        <pc:docMk/>
      </pc:docMkLst>
      <pc:sldChg chg="modSp new">
        <pc:chgData name="McGehee, Chelsea T." userId="10030000A32A0A91@LIVE.COM" providerId="AD" clId="Web-{E1484A89-97D8-4BD1-972B-F6068E74456B}" dt="2018-01-12T14:44:34.816" v="206"/>
        <pc:sldMkLst>
          <pc:docMk/>
          <pc:sldMk cId="2811404075" sldId="257"/>
        </pc:sldMkLst>
        <pc:spChg chg="mod">
          <ac:chgData name="McGehee, Chelsea T." userId="10030000A32A0A91@LIVE.COM" providerId="AD" clId="Web-{E1484A89-97D8-4BD1-972B-F6068E74456B}" dt="2018-01-12T14:42:15.704" v="3"/>
          <ac:spMkLst>
            <pc:docMk/>
            <pc:sldMk cId="2811404075" sldId="257"/>
            <ac:spMk id="2" creationId="{9738B7B0-C3DF-42C8-A756-92E4AD013E5C}"/>
          </ac:spMkLst>
        </pc:spChg>
        <pc:spChg chg="mod">
          <ac:chgData name="McGehee, Chelsea T." userId="10030000A32A0A91@LIVE.COM" providerId="AD" clId="Web-{E1484A89-97D8-4BD1-972B-F6068E74456B}" dt="2018-01-12T14:44:34.816" v="206"/>
          <ac:spMkLst>
            <pc:docMk/>
            <pc:sldMk cId="2811404075" sldId="257"/>
            <ac:spMk id="3" creationId="{79D72904-2D91-4223-9729-C321E3F4ABA4}"/>
          </ac:spMkLst>
        </pc:spChg>
      </pc:sldChg>
      <pc:sldChg chg="modSp new">
        <pc:chgData name="McGehee, Chelsea T." userId="10030000A32A0A91@LIVE.COM" providerId="AD" clId="Web-{E1484A89-97D8-4BD1-972B-F6068E74456B}" dt="2018-01-12T14:45:24.379" v="223"/>
        <pc:sldMkLst>
          <pc:docMk/>
          <pc:sldMk cId="2790259967" sldId="258"/>
        </pc:sldMkLst>
        <pc:spChg chg="mod">
          <ac:chgData name="McGehee, Chelsea T." userId="10030000A32A0A91@LIVE.COM" providerId="AD" clId="Web-{E1484A89-97D8-4BD1-972B-F6068E74456B}" dt="2018-01-12T14:45:21.473" v="219"/>
          <ac:spMkLst>
            <pc:docMk/>
            <pc:sldMk cId="2790259967" sldId="258"/>
            <ac:spMk id="2" creationId="{E80B42C7-7AF1-482C-9C6F-64B2D8C4E233}"/>
          </ac:spMkLst>
        </pc:spChg>
        <pc:spChg chg="mod">
          <ac:chgData name="McGehee, Chelsea T." userId="10030000A32A0A91@LIVE.COM" providerId="AD" clId="Web-{E1484A89-97D8-4BD1-972B-F6068E74456B}" dt="2018-01-12T14:45:24.379" v="223"/>
          <ac:spMkLst>
            <pc:docMk/>
            <pc:sldMk cId="2790259967" sldId="258"/>
            <ac:spMk id="3" creationId="{69674441-3D57-408B-9A51-A430FC985D56}"/>
          </ac:spMkLst>
        </pc:spChg>
      </pc:sldChg>
      <pc:sldChg chg="modSp new">
        <pc:chgData name="McGehee, Chelsea T." userId="10030000A32A0A91@LIVE.COM" providerId="AD" clId="Web-{E1484A89-97D8-4BD1-972B-F6068E74456B}" dt="2018-01-12T14:53:10.716" v="454"/>
        <pc:sldMkLst>
          <pc:docMk/>
          <pc:sldMk cId="2908445003" sldId="259"/>
        </pc:sldMkLst>
        <pc:spChg chg="mod">
          <ac:chgData name="McGehee, Chelsea T." userId="10030000A32A0A91@LIVE.COM" providerId="AD" clId="Web-{E1484A89-97D8-4BD1-972B-F6068E74456B}" dt="2018-01-12T14:48:16.601" v="235"/>
          <ac:spMkLst>
            <pc:docMk/>
            <pc:sldMk cId="2908445003" sldId="259"/>
            <ac:spMk id="2" creationId="{88810033-78B3-43A8-A9E3-2EEA67C1259E}"/>
          </ac:spMkLst>
        </pc:spChg>
        <pc:spChg chg="mod">
          <ac:chgData name="McGehee, Chelsea T." userId="10030000A32A0A91@LIVE.COM" providerId="AD" clId="Web-{E1484A89-97D8-4BD1-972B-F6068E74456B}" dt="2018-01-12T14:53:10.716" v="454"/>
          <ac:spMkLst>
            <pc:docMk/>
            <pc:sldMk cId="2908445003" sldId="259"/>
            <ac:spMk id="3" creationId="{4B293BD3-84EC-4BB0-B295-A6ADD2855C1E}"/>
          </ac:spMkLst>
        </pc:spChg>
      </pc:sldChg>
      <pc:sldChg chg="addSp modSp new mod setBg">
        <pc:chgData name="McGehee, Chelsea T." userId="10030000A32A0A91@LIVE.COM" providerId="AD" clId="Web-{E1484A89-97D8-4BD1-972B-F6068E74456B}" dt="2018-01-12T14:56:09.392" v="648"/>
        <pc:sldMkLst>
          <pc:docMk/>
          <pc:sldMk cId="2157236019" sldId="260"/>
        </pc:sldMkLst>
        <pc:spChg chg="mod">
          <ac:chgData name="McGehee, Chelsea T." userId="10030000A32A0A91@LIVE.COM" providerId="AD" clId="Web-{E1484A89-97D8-4BD1-972B-F6068E74456B}" dt="2018-01-12T14:55:38.828" v="638"/>
          <ac:spMkLst>
            <pc:docMk/>
            <pc:sldMk cId="2157236019" sldId="260"/>
            <ac:spMk id="2" creationId="{CAAA1669-9878-4334-88C5-B90160C08D0F}"/>
          </ac:spMkLst>
        </pc:spChg>
        <pc:spChg chg="mod">
          <ac:chgData name="McGehee, Chelsea T." userId="10030000A32A0A91@LIVE.COM" providerId="AD" clId="Web-{E1484A89-97D8-4BD1-972B-F6068E74456B}" dt="2018-01-12T14:56:09.392" v="648"/>
          <ac:spMkLst>
            <pc:docMk/>
            <pc:sldMk cId="2157236019" sldId="260"/>
            <ac:spMk id="3" creationId="{322518EA-C1D2-4F40-A677-4B5D1A393EF9}"/>
          </ac:spMkLst>
        </pc:spChg>
        <pc:picChg chg="add mod ord">
          <ac:chgData name="McGehee, Chelsea T." userId="10030000A32A0A91@LIVE.COM" providerId="AD" clId="Web-{E1484A89-97D8-4BD1-972B-F6068E74456B}" dt="2018-01-12T14:55:38.828" v="638"/>
          <ac:picMkLst>
            <pc:docMk/>
            <pc:sldMk cId="2157236019" sldId="260"/>
            <ac:picMk id="4" creationId="{34A227A7-FBBA-49DF-BEC6-3332591D7441}"/>
          </ac:picMkLst>
        </pc:picChg>
      </pc:sldChg>
      <pc:sldChg chg="addSp modSp new mod setBg">
        <pc:chgData name="McGehee, Chelsea T." userId="10030000A32A0A91@LIVE.COM" providerId="AD" clId="Web-{E1484A89-97D8-4BD1-972B-F6068E74456B}" dt="2018-01-12T15:01:16.132" v="813"/>
        <pc:sldMkLst>
          <pc:docMk/>
          <pc:sldMk cId="2938447587" sldId="261"/>
        </pc:sldMkLst>
        <pc:spChg chg="mod">
          <ac:chgData name="McGehee, Chelsea T." userId="10030000A32A0A91@LIVE.COM" providerId="AD" clId="Web-{E1484A89-97D8-4BD1-972B-F6068E74456B}" dt="2018-01-12T14:59:54.990" v="809"/>
          <ac:spMkLst>
            <pc:docMk/>
            <pc:sldMk cId="2938447587" sldId="261"/>
            <ac:spMk id="2" creationId="{4371718C-F9A4-483C-ACAA-F7433F80BF06}"/>
          </ac:spMkLst>
        </pc:spChg>
        <pc:spChg chg="mod">
          <ac:chgData name="McGehee, Chelsea T." userId="10030000A32A0A91@LIVE.COM" providerId="AD" clId="Web-{E1484A89-97D8-4BD1-972B-F6068E74456B}" dt="2018-01-12T15:01:16.132" v="813"/>
          <ac:spMkLst>
            <pc:docMk/>
            <pc:sldMk cId="2938447587" sldId="261"/>
            <ac:spMk id="3" creationId="{15C0AFA2-C81D-42ED-ACCD-056FF6EF0E98}"/>
          </ac:spMkLst>
        </pc:spChg>
        <pc:spChg chg="add">
          <ac:chgData name="McGehee, Chelsea T." userId="10030000A32A0A91@LIVE.COM" providerId="AD" clId="Web-{E1484A89-97D8-4BD1-972B-F6068E74456B}" dt="2018-01-12T14:59:54.990" v="809"/>
          <ac:spMkLst>
            <pc:docMk/>
            <pc:sldMk cId="2938447587" sldId="261"/>
            <ac:spMk id="9" creationId="{3FECAD23-900F-4F1B-A441-6A68749F88D4}"/>
          </ac:spMkLst>
        </pc:spChg>
        <pc:spChg chg="add">
          <ac:chgData name="McGehee, Chelsea T." userId="10030000A32A0A91@LIVE.COM" providerId="AD" clId="Web-{E1484A89-97D8-4BD1-972B-F6068E74456B}" dt="2018-01-12T14:59:54.990" v="809"/>
          <ac:spMkLst>
            <pc:docMk/>
            <pc:sldMk cId="2938447587" sldId="261"/>
            <ac:spMk id="13" creationId="{8A233090-6C39-4F59-8A0F-86F011A7EEEB}"/>
          </ac:spMkLst>
        </pc:spChg>
        <pc:spChg chg="add">
          <ac:chgData name="McGehee, Chelsea T." userId="10030000A32A0A91@LIVE.COM" providerId="AD" clId="Web-{E1484A89-97D8-4BD1-972B-F6068E74456B}" dt="2018-01-12T14:59:54.990" v="809"/>
          <ac:spMkLst>
            <pc:docMk/>
            <pc:sldMk cId="2938447587" sldId="261"/>
            <ac:spMk id="15" creationId="{484DCAA0-4BF1-4FB9-97BA-D6BA630419A0}"/>
          </ac:spMkLst>
        </pc:spChg>
        <pc:picChg chg="add mod ord">
          <ac:chgData name="McGehee, Chelsea T." userId="10030000A32A0A91@LIVE.COM" providerId="AD" clId="Web-{E1484A89-97D8-4BD1-972B-F6068E74456B}" dt="2018-01-12T14:59:54.990" v="809"/>
          <ac:picMkLst>
            <pc:docMk/>
            <pc:sldMk cId="2938447587" sldId="261"/>
            <ac:picMk id="4" creationId="{C2929EFB-7644-4D09-81AE-55DF082551F6}"/>
          </ac:picMkLst>
        </pc:picChg>
        <pc:picChg chg="add">
          <ac:chgData name="McGehee, Chelsea T." userId="10030000A32A0A91@LIVE.COM" providerId="AD" clId="Web-{E1484A89-97D8-4BD1-972B-F6068E74456B}" dt="2018-01-12T14:59:54.990" v="809"/>
          <ac:picMkLst>
            <pc:docMk/>
            <pc:sldMk cId="2938447587" sldId="261"/>
            <ac:picMk id="11" creationId="{57943801-CAEC-4F98-9332-2A4D9128463E}"/>
          </ac:picMkLst>
        </pc:picChg>
        <pc:picChg chg="add">
          <ac:chgData name="McGehee, Chelsea T." userId="10030000A32A0A91@LIVE.COM" providerId="AD" clId="Web-{E1484A89-97D8-4BD1-972B-F6068E74456B}" dt="2018-01-12T14:59:54.990" v="809"/>
          <ac:picMkLst>
            <pc:docMk/>
            <pc:sldMk cId="2938447587" sldId="261"/>
            <ac:picMk id="17" creationId="{9BC2FEA5-B399-458A-8393-E06CE40DB89C}"/>
          </ac:picMkLst>
        </pc:picChg>
      </pc:sldChg>
      <pc:sldChg chg="addSp modSp new mod setBg">
        <pc:chgData name="McGehee, Chelsea T." userId="10030000A32A0A91@LIVE.COM" providerId="AD" clId="Web-{E1484A89-97D8-4BD1-972B-F6068E74456B}" dt="2018-01-12T15:05:03.261" v="925"/>
        <pc:sldMkLst>
          <pc:docMk/>
          <pc:sldMk cId="3940189441" sldId="262"/>
        </pc:sldMkLst>
        <pc:spChg chg="mod">
          <ac:chgData name="McGehee, Chelsea T." userId="10030000A32A0A91@LIVE.COM" providerId="AD" clId="Web-{E1484A89-97D8-4BD1-972B-F6068E74456B}" dt="2018-01-12T15:04:42.870" v="915"/>
          <ac:spMkLst>
            <pc:docMk/>
            <pc:sldMk cId="3940189441" sldId="262"/>
            <ac:spMk id="2" creationId="{B3B7D4CC-B6C6-4517-8ECB-7A3AFDDD8EA0}"/>
          </ac:spMkLst>
        </pc:spChg>
        <pc:spChg chg="mod">
          <ac:chgData name="McGehee, Chelsea T." userId="10030000A32A0A91@LIVE.COM" providerId="AD" clId="Web-{E1484A89-97D8-4BD1-972B-F6068E74456B}" dt="2018-01-12T15:05:03.261" v="925"/>
          <ac:spMkLst>
            <pc:docMk/>
            <pc:sldMk cId="3940189441" sldId="262"/>
            <ac:spMk id="3" creationId="{2156F37A-D73A-442E-BBEE-41B28584C7B4}"/>
          </ac:spMkLst>
        </pc:spChg>
        <pc:picChg chg="add mod ord">
          <ac:chgData name="McGehee, Chelsea T." userId="10030000A32A0A91@LIVE.COM" providerId="AD" clId="Web-{E1484A89-97D8-4BD1-972B-F6068E74456B}" dt="2018-01-12T15:04:42.870" v="915"/>
          <ac:picMkLst>
            <pc:docMk/>
            <pc:sldMk cId="3940189441" sldId="262"/>
            <ac:picMk id="4" creationId="{7B7AE164-59E2-4A4C-8000-DADC3F1BC192}"/>
          </ac:picMkLst>
        </pc:picChg>
      </pc:sldChg>
      <pc:sldChg chg="modSp new">
        <pc:chgData name="McGehee, Chelsea T." userId="10030000A32A0A91@LIVE.COM" providerId="AD" clId="Web-{E1484A89-97D8-4BD1-972B-F6068E74456B}" dt="2018-01-12T15:11:19.190" v="1223"/>
        <pc:sldMkLst>
          <pc:docMk/>
          <pc:sldMk cId="3065554239" sldId="263"/>
        </pc:sldMkLst>
        <pc:spChg chg="mod">
          <ac:chgData name="McGehee, Chelsea T." userId="10030000A32A0A91@LIVE.COM" providerId="AD" clId="Web-{E1484A89-97D8-4BD1-972B-F6068E74456B}" dt="2018-01-12T15:06:33.638" v="929"/>
          <ac:spMkLst>
            <pc:docMk/>
            <pc:sldMk cId="3065554239" sldId="263"/>
            <ac:spMk id="2" creationId="{9D512F93-5B78-4AE1-A29A-E922F6FC2BCD}"/>
          </ac:spMkLst>
        </pc:spChg>
        <pc:spChg chg="mod">
          <ac:chgData name="McGehee, Chelsea T." userId="10030000A32A0A91@LIVE.COM" providerId="AD" clId="Web-{E1484A89-97D8-4BD1-972B-F6068E74456B}" dt="2018-01-12T15:11:19.190" v="1223"/>
          <ac:spMkLst>
            <pc:docMk/>
            <pc:sldMk cId="3065554239" sldId="263"/>
            <ac:spMk id="3" creationId="{461F1DBB-5CCE-4030-AD8D-CC5896DCEACD}"/>
          </ac:spMkLst>
        </pc:spChg>
      </pc:sldChg>
      <pc:sldChg chg="addSp modSp new mod setBg">
        <pc:chgData name="McGehee, Chelsea T." userId="10030000A32A0A91@LIVE.COM" providerId="AD" clId="Web-{E1484A89-97D8-4BD1-972B-F6068E74456B}" dt="2018-01-12T15:15:43.445" v="1400"/>
        <pc:sldMkLst>
          <pc:docMk/>
          <pc:sldMk cId="3383594585" sldId="264"/>
        </pc:sldMkLst>
        <pc:spChg chg="mod">
          <ac:chgData name="McGehee, Chelsea T." userId="10030000A32A0A91@LIVE.COM" providerId="AD" clId="Web-{E1484A89-97D8-4BD1-972B-F6068E74456B}" dt="2018-01-12T15:15:43.445" v="1400"/>
          <ac:spMkLst>
            <pc:docMk/>
            <pc:sldMk cId="3383594585" sldId="264"/>
            <ac:spMk id="2" creationId="{8351F4A0-3C36-4FFD-B799-3EE516E01252}"/>
          </ac:spMkLst>
        </pc:spChg>
        <pc:spChg chg="mod">
          <ac:chgData name="McGehee, Chelsea T." userId="10030000A32A0A91@LIVE.COM" providerId="AD" clId="Web-{E1484A89-97D8-4BD1-972B-F6068E74456B}" dt="2018-01-12T15:15:26.117" v="1395"/>
          <ac:spMkLst>
            <pc:docMk/>
            <pc:sldMk cId="3383594585" sldId="264"/>
            <ac:spMk id="3" creationId="{F2C8B6CA-34B7-452C-A54A-BCABBBA9D96D}"/>
          </ac:spMkLst>
        </pc:spChg>
        <pc:spChg chg="add">
          <ac:chgData name="McGehee, Chelsea T." userId="10030000A32A0A91@LIVE.COM" providerId="AD" clId="Web-{E1484A89-97D8-4BD1-972B-F6068E74456B}" dt="2018-01-12T15:15:07.210" v="1391"/>
          <ac:spMkLst>
            <pc:docMk/>
            <pc:sldMk cId="3383594585" sldId="264"/>
            <ac:spMk id="9" creationId="{C610D2AE-07EF-436A-9755-AA8DF4B933A4}"/>
          </ac:spMkLst>
        </pc:spChg>
        <pc:spChg chg="add">
          <ac:chgData name="McGehee, Chelsea T." userId="10030000A32A0A91@LIVE.COM" providerId="AD" clId="Web-{E1484A89-97D8-4BD1-972B-F6068E74456B}" dt="2018-01-12T15:15:07.210" v="1391"/>
          <ac:spMkLst>
            <pc:docMk/>
            <pc:sldMk cId="3383594585" sldId="264"/>
            <ac:spMk id="13" creationId="{CF2D8AD5-434A-4C0E-9F5B-C1AFD645F364}"/>
          </ac:spMkLst>
        </pc:spChg>
        <pc:picChg chg="add mod ord">
          <ac:chgData name="McGehee, Chelsea T." userId="10030000A32A0A91@LIVE.COM" providerId="AD" clId="Web-{E1484A89-97D8-4BD1-972B-F6068E74456B}" dt="2018-01-12T15:15:07.210" v="1391"/>
          <ac:picMkLst>
            <pc:docMk/>
            <pc:sldMk cId="3383594585" sldId="264"/>
            <ac:picMk id="4" creationId="{FC4C9EC4-0A9A-470F-8992-822051B8FD76}"/>
          </ac:picMkLst>
        </pc:picChg>
        <pc:picChg chg="add">
          <ac:chgData name="McGehee, Chelsea T." userId="10030000A32A0A91@LIVE.COM" providerId="AD" clId="Web-{E1484A89-97D8-4BD1-972B-F6068E74456B}" dt="2018-01-12T15:15:07.210" v="1391"/>
          <ac:picMkLst>
            <pc:docMk/>
            <pc:sldMk cId="3383594585" sldId="264"/>
            <ac:picMk id="11" creationId="{6CACDD17-9043-46DF-882D-420365B79C18}"/>
          </ac:picMkLst>
        </pc:picChg>
        <pc:picChg chg="add">
          <ac:chgData name="McGehee, Chelsea T." userId="10030000A32A0A91@LIVE.COM" providerId="AD" clId="Web-{E1484A89-97D8-4BD1-972B-F6068E74456B}" dt="2018-01-12T15:15:07.210" v="1391"/>
          <ac:picMkLst>
            <pc:docMk/>
            <pc:sldMk cId="3383594585" sldId="264"/>
            <ac:picMk id="15" creationId="{E92B246D-47CC-40F8-8DE7-B65D409E945E}"/>
          </ac:picMkLst>
        </pc:picChg>
      </pc:sldChg>
    </pc:docChg>
  </pc:docChgLst>
  <pc:docChgLst>
    <pc:chgData name="McGehee, Chelsea T." userId="10030000A32A0A91@LIVE.COM" providerId="AD" clId="Web-{928D2B02-5A0D-4139-805D-870DEEC91645}"/>
    <pc:docChg chg="addSld modSld modSection">
      <pc:chgData name="McGehee, Chelsea T." userId="10030000A32A0A91@LIVE.COM" providerId="AD" clId="Web-{928D2B02-5A0D-4139-805D-870DEEC91645}" dt="2018-01-12T17:06:24.895" v="3795"/>
      <pc:docMkLst>
        <pc:docMk/>
      </pc:docMkLst>
      <pc:sldChg chg="modSp new">
        <pc:chgData name="McGehee, Chelsea T." userId="10030000A32A0A91@LIVE.COM" providerId="AD" clId="Web-{928D2B02-5A0D-4139-805D-870DEEC91645}" dt="2018-01-12T15:37:35.520" v="279"/>
        <pc:sldMkLst>
          <pc:docMk/>
          <pc:sldMk cId="998741533" sldId="265"/>
        </pc:sldMkLst>
        <pc:spChg chg="mod">
          <ac:chgData name="McGehee, Chelsea T." userId="10030000A32A0A91@LIVE.COM" providerId="AD" clId="Web-{928D2B02-5A0D-4139-805D-870DEEC91645}" dt="2018-01-12T15:31:35.567" v="5"/>
          <ac:spMkLst>
            <pc:docMk/>
            <pc:sldMk cId="998741533" sldId="265"/>
            <ac:spMk id="2" creationId="{9780D442-4C24-45D1-9383-C40C96545376}"/>
          </ac:spMkLst>
        </pc:spChg>
        <pc:spChg chg="mod">
          <ac:chgData name="McGehee, Chelsea T." userId="10030000A32A0A91@LIVE.COM" providerId="AD" clId="Web-{928D2B02-5A0D-4139-805D-870DEEC91645}" dt="2018-01-12T15:37:35.520" v="279"/>
          <ac:spMkLst>
            <pc:docMk/>
            <pc:sldMk cId="998741533" sldId="265"/>
            <ac:spMk id="3" creationId="{7C061D80-6EC7-427F-8471-5D1F202AB5CA}"/>
          </ac:spMkLst>
        </pc:spChg>
      </pc:sldChg>
      <pc:sldChg chg="addSp delSp modSp new mod setBg modClrScheme chgLayout">
        <pc:chgData name="McGehee, Chelsea T." userId="10030000A32A0A91@LIVE.COM" providerId="AD" clId="Web-{928D2B02-5A0D-4139-805D-870DEEC91645}" dt="2018-01-12T15:38:59.302" v="287"/>
        <pc:sldMkLst>
          <pc:docMk/>
          <pc:sldMk cId="1597671711" sldId="266"/>
        </pc:sldMkLst>
        <pc:spChg chg="del">
          <ac:chgData name="McGehee, Chelsea T." userId="10030000A32A0A91@LIVE.COM" providerId="AD" clId="Web-{928D2B02-5A0D-4139-805D-870DEEC91645}" dt="2018-01-12T15:37:56.083" v="281"/>
          <ac:spMkLst>
            <pc:docMk/>
            <pc:sldMk cId="1597671711" sldId="266"/>
            <ac:spMk id="2" creationId="{03EE5852-576F-44B2-90E2-F6E737943955}"/>
          </ac:spMkLst>
        </pc:spChg>
        <pc:spChg chg="del">
          <ac:chgData name="McGehee, Chelsea T." userId="10030000A32A0A91@LIVE.COM" providerId="AD" clId="Web-{928D2B02-5A0D-4139-805D-870DEEC91645}" dt="2018-01-12T15:37:56.083" v="281"/>
          <ac:spMkLst>
            <pc:docMk/>
            <pc:sldMk cId="1597671711" sldId="266"/>
            <ac:spMk id="3" creationId="{4D99E9BD-366B-4902-AA9A-978EA69105BA}"/>
          </ac:spMkLst>
        </pc:spChg>
        <pc:spChg chg="add">
          <ac:chgData name="McGehee, Chelsea T." userId="10030000A32A0A91@LIVE.COM" providerId="AD" clId="Web-{928D2B02-5A0D-4139-805D-870DEEC91645}" dt="2018-01-12T15:38:59.302" v="287"/>
          <ac:spMkLst>
            <pc:docMk/>
            <pc:sldMk cId="1597671711" sldId="266"/>
            <ac:spMk id="9" creationId="{CAF43216-230D-4305-A1C8-B62D812B5A3E}"/>
          </ac:spMkLst>
        </pc:spChg>
        <pc:spChg chg="add">
          <ac:chgData name="McGehee, Chelsea T." userId="10030000A32A0A91@LIVE.COM" providerId="AD" clId="Web-{928D2B02-5A0D-4139-805D-870DEEC91645}" dt="2018-01-12T15:38:59.302" v="287"/>
          <ac:spMkLst>
            <pc:docMk/>
            <pc:sldMk cId="1597671711" sldId="266"/>
            <ac:spMk id="13" creationId="{8B596859-88E8-4EB6-B800-82A454647840}"/>
          </ac:spMkLst>
        </pc:spChg>
        <pc:picChg chg="add mod">
          <ac:chgData name="McGehee, Chelsea T." userId="10030000A32A0A91@LIVE.COM" providerId="AD" clId="Web-{928D2B02-5A0D-4139-805D-870DEEC91645}" dt="2018-01-12T15:38:59.302" v="287"/>
          <ac:picMkLst>
            <pc:docMk/>
            <pc:sldMk cId="1597671711" sldId="266"/>
            <ac:picMk id="4" creationId="{1B844E33-E4DB-4C16-8838-32422A5B16FB}"/>
          </ac:picMkLst>
        </pc:picChg>
        <pc:picChg chg="add">
          <ac:chgData name="McGehee, Chelsea T." userId="10030000A32A0A91@LIVE.COM" providerId="AD" clId="Web-{928D2B02-5A0D-4139-805D-870DEEC91645}" dt="2018-01-12T15:38:59.302" v="287"/>
          <ac:picMkLst>
            <pc:docMk/>
            <pc:sldMk cId="1597671711" sldId="266"/>
            <ac:picMk id="11" creationId="{ABFE1D33-74D4-49A6-BE38-4E9E88ED963B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5:44:52.442" v="585"/>
        <pc:sldMkLst>
          <pc:docMk/>
          <pc:sldMk cId="735566486" sldId="267"/>
        </pc:sldMkLst>
        <pc:spChg chg="mod">
          <ac:chgData name="McGehee, Chelsea T." userId="10030000A32A0A91@LIVE.COM" providerId="AD" clId="Web-{928D2B02-5A0D-4139-805D-870DEEC91645}" dt="2018-01-12T15:43:37.474" v="567"/>
          <ac:spMkLst>
            <pc:docMk/>
            <pc:sldMk cId="735566486" sldId="267"/>
            <ac:spMk id="2" creationId="{28F1CD55-4FB7-4850-ADB6-E9FD04485E0B}"/>
          </ac:spMkLst>
        </pc:spChg>
        <pc:spChg chg="mod">
          <ac:chgData name="McGehee, Chelsea T." userId="10030000A32A0A91@LIVE.COM" providerId="AD" clId="Web-{928D2B02-5A0D-4139-805D-870DEEC91645}" dt="2018-01-12T15:44:52.442" v="585"/>
          <ac:spMkLst>
            <pc:docMk/>
            <pc:sldMk cId="735566486" sldId="267"/>
            <ac:spMk id="3" creationId="{EB57E1BA-CB6D-4238-9731-5D7F4DE49E01}"/>
          </ac:spMkLst>
        </pc:spChg>
        <pc:picChg chg="add mod ord">
          <ac:chgData name="McGehee, Chelsea T." userId="10030000A32A0A91@LIVE.COM" providerId="AD" clId="Web-{928D2B02-5A0D-4139-805D-870DEEC91645}" dt="2018-01-12T15:43:37.474" v="567"/>
          <ac:picMkLst>
            <pc:docMk/>
            <pc:sldMk cId="735566486" sldId="267"/>
            <ac:picMk id="4" creationId="{D02453D7-9685-4A4C-8B31-F186439B0A75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5:48:33.005" v="797"/>
        <pc:sldMkLst>
          <pc:docMk/>
          <pc:sldMk cId="2295301666" sldId="268"/>
        </pc:sldMkLst>
        <pc:spChg chg="mod">
          <ac:chgData name="McGehee, Chelsea T." userId="10030000A32A0A91@LIVE.COM" providerId="AD" clId="Web-{928D2B02-5A0D-4139-805D-870DEEC91645}" dt="2018-01-12T15:47:57.724" v="787"/>
          <ac:spMkLst>
            <pc:docMk/>
            <pc:sldMk cId="2295301666" sldId="268"/>
            <ac:spMk id="2" creationId="{330833A4-1FCF-4549-B78D-2B140D5AE2AD}"/>
          </ac:spMkLst>
        </pc:spChg>
        <pc:spChg chg="mod">
          <ac:chgData name="McGehee, Chelsea T." userId="10030000A32A0A91@LIVE.COM" providerId="AD" clId="Web-{928D2B02-5A0D-4139-805D-870DEEC91645}" dt="2018-01-12T15:48:33.005" v="797"/>
          <ac:spMkLst>
            <pc:docMk/>
            <pc:sldMk cId="2295301666" sldId="268"/>
            <ac:spMk id="3" creationId="{F38B3FAC-B031-421E-961E-780952B32C55}"/>
          </ac:spMkLst>
        </pc:spChg>
        <pc:spChg chg="add">
          <ac:chgData name="McGehee, Chelsea T." userId="10030000A32A0A91@LIVE.COM" providerId="AD" clId="Web-{928D2B02-5A0D-4139-805D-870DEEC91645}" dt="2018-01-12T15:47:57.724" v="787"/>
          <ac:spMkLst>
            <pc:docMk/>
            <pc:sldMk cId="2295301666" sldId="268"/>
            <ac:spMk id="9" creationId="{3FECAD23-900F-4F1B-A441-6A68749F88D4}"/>
          </ac:spMkLst>
        </pc:spChg>
        <pc:spChg chg="add">
          <ac:chgData name="McGehee, Chelsea T." userId="10030000A32A0A91@LIVE.COM" providerId="AD" clId="Web-{928D2B02-5A0D-4139-805D-870DEEC91645}" dt="2018-01-12T15:47:57.724" v="787"/>
          <ac:spMkLst>
            <pc:docMk/>
            <pc:sldMk cId="2295301666" sldId="268"/>
            <ac:spMk id="13" creationId="{8A233090-6C39-4F59-8A0F-86F011A7EEEB}"/>
          </ac:spMkLst>
        </pc:spChg>
        <pc:spChg chg="add">
          <ac:chgData name="McGehee, Chelsea T." userId="10030000A32A0A91@LIVE.COM" providerId="AD" clId="Web-{928D2B02-5A0D-4139-805D-870DEEC91645}" dt="2018-01-12T15:47:57.724" v="787"/>
          <ac:spMkLst>
            <pc:docMk/>
            <pc:sldMk cId="2295301666" sldId="268"/>
            <ac:spMk id="15" creationId="{484DCAA0-4BF1-4FB9-97BA-D6BA630419A0}"/>
          </ac:spMkLst>
        </pc:spChg>
        <pc:picChg chg="add mod ord">
          <ac:chgData name="McGehee, Chelsea T." userId="10030000A32A0A91@LIVE.COM" providerId="AD" clId="Web-{928D2B02-5A0D-4139-805D-870DEEC91645}" dt="2018-01-12T15:47:57.724" v="787"/>
          <ac:picMkLst>
            <pc:docMk/>
            <pc:sldMk cId="2295301666" sldId="268"/>
            <ac:picMk id="4" creationId="{B236DF10-921F-42BD-AC12-39D31EEE1567}"/>
          </ac:picMkLst>
        </pc:picChg>
        <pc:picChg chg="add">
          <ac:chgData name="McGehee, Chelsea T." userId="10030000A32A0A91@LIVE.COM" providerId="AD" clId="Web-{928D2B02-5A0D-4139-805D-870DEEC91645}" dt="2018-01-12T15:47:57.724" v="787"/>
          <ac:picMkLst>
            <pc:docMk/>
            <pc:sldMk cId="2295301666" sldId="268"/>
            <ac:picMk id="11" creationId="{57943801-CAEC-4F98-9332-2A4D9128463E}"/>
          </ac:picMkLst>
        </pc:picChg>
        <pc:picChg chg="add">
          <ac:chgData name="McGehee, Chelsea T." userId="10030000A32A0A91@LIVE.COM" providerId="AD" clId="Web-{928D2B02-5A0D-4139-805D-870DEEC91645}" dt="2018-01-12T15:47:57.724" v="787"/>
          <ac:picMkLst>
            <pc:docMk/>
            <pc:sldMk cId="2295301666" sldId="268"/>
            <ac:picMk id="17" creationId="{9BC2FEA5-B399-458A-8393-E06CE40DB89C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5:54:08.911" v="1081"/>
        <pc:sldMkLst>
          <pc:docMk/>
          <pc:sldMk cId="90888010" sldId="269"/>
        </pc:sldMkLst>
        <pc:spChg chg="mod">
          <ac:chgData name="McGehee, Chelsea T." userId="10030000A32A0A91@LIVE.COM" providerId="AD" clId="Web-{928D2B02-5A0D-4139-805D-870DEEC91645}" dt="2018-01-12T15:53:17.536" v="1064"/>
          <ac:spMkLst>
            <pc:docMk/>
            <pc:sldMk cId="90888010" sldId="269"/>
            <ac:spMk id="2" creationId="{7D18B790-0275-4375-BCE4-1A0E7AE6F59A}"/>
          </ac:spMkLst>
        </pc:spChg>
        <pc:spChg chg="mod">
          <ac:chgData name="McGehee, Chelsea T." userId="10030000A32A0A91@LIVE.COM" providerId="AD" clId="Web-{928D2B02-5A0D-4139-805D-870DEEC91645}" dt="2018-01-12T15:54:08.911" v="1081"/>
          <ac:spMkLst>
            <pc:docMk/>
            <pc:sldMk cId="90888010" sldId="269"/>
            <ac:spMk id="3" creationId="{7FC65E9A-EEC8-4A98-82CD-BFB4410C9183}"/>
          </ac:spMkLst>
        </pc:spChg>
        <pc:spChg chg="add">
          <ac:chgData name="McGehee, Chelsea T." userId="10030000A32A0A91@LIVE.COM" providerId="AD" clId="Web-{928D2B02-5A0D-4139-805D-870DEEC91645}" dt="2018-01-12T15:53:17.536" v="1064"/>
          <ac:spMkLst>
            <pc:docMk/>
            <pc:sldMk cId="90888010" sldId="269"/>
            <ac:spMk id="9" creationId="{3FECAD23-900F-4F1B-A441-6A68749F88D4}"/>
          </ac:spMkLst>
        </pc:spChg>
        <pc:spChg chg="add">
          <ac:chgData name="McGehee, Chelsea T." userId="10030000A32A0A91@LIVE.COM" providerId="AD" clId="Web-{928D2B02-5A0D-4139-805D-870DEEC91645}" dt="2018-01-12T15:53:17.536" v="1064"/>
          <ac:spMkLst>
            <pc:docMk/>
            <pc:sldMk cId="90888010" sldId="269"/>
            <ac:spMk id="13" creationId="{8A233090-6C39-4F59-8A0F-86F011A7EEEB}"/>
          </ac:spMkLst>
        </pc:spChg>
        <pc:spChg chg="add">
          <ac:chgData name="McGehee, Chelsea T." userId="10030000A32A0A91@LIVE.COM" providerId="AD" clId="Web-{928D2B02-5A0D-4139-805D-870DEEC91645}" dt="2018-01-12T15:53:17.536" v="1064"/>
          <ac:spMkLst>
            <pc:docMk/>
            <pc:sldMk cId="90888010" sldId="269"/>
            <ac:spMk id="15" creationId="{484DCAA0-4BF1-4FB9-97BA-D6BA630419A0}"/>
          </ac:spMkLst>
        </pc:spChg>
        <pc:picChg chg="add mod ord">
          <ac:chgData name="McGehee, Chelsea T." userId="10030000A32A0A91@LIVE.COM" providerId="AD" clId="Web-{928D2B02-5A0D-4139-805D-870DEEC91645}" dt="2018-01-12T15:53:17.536" v="1064"/>
          <ac:picMkLst>
            <pc:docMk/>
            <pc:sldMk cId="90888010" sldId="269"/>
            <ac:picMk id="4" creationId="{B785F289-0BCB-48C4-96AD-3E42DB00AE9B}"/>
          </ac:picMkLst>
        </pc:picChg>
        <pc:picChg chg="add">
          <ac:chgData name="McGehee, Chelsea T." userId="10030000A32A0A91@LIVE.COM" providerId="AD" clId="Web-{928D2B02-5A0D-4139-805D-870DEEC91645}" dt="2018-01-12T15:53:17.536" v="1064"/>
          <ac:picMkLst>
            <pc:docMk/>
            <pc:sldMk cId="90888010" sldId="269"/>
            <ac:picMk id="11" creationId="{57943801-CAEC-4F98-9332-2A4D9128463E}"/>
          </ac:picMkLst>
        </pc:picChg>
        <pc:picChg chg="add">
          <ac:chgData name="McGehee, Chelsea T." userId="10030000A32A0A91@LIVE.COM" providerId="AD" clId="Web-{928D2B02-5A0D-4139-805D-870DEEC91645}" dt="2018-01-12T15:53:17.536" v="1064"/>
          <ac:picMkLst>
            <pc:docMk/>
            <pc:sldMk cId="90888010" sldId="269"/>
            <ac:picMk id="17" creationId="{9BC2FEA5-B399-458A-8393-E06CE40DB89C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5:58:49.333" v="1315"/>
        <pc:sldMkLst>
          <pc:docMk/>
          <pc:sldMk cId="3623854203" sldId="270"/>
        </pc:sldMkLst>
        <pc:spChg chg="mod">
          <ac:chgData name="McGehee, Chelsea T." userId="10030000A32A0A91@LIVE.COM" providerId="AD" clId="Web-{928D2B02-5A0D-4139-805D-870DEEC91645}" dt="2018-01-12T15:58:20.520" v="1309"/>
          <ac:spMkLst>
            <pc:docMk/>
            <pc:sldMk cId="3623854203" sldId="270"/>
            <ac:spMk id="2" creationId="{46923EEC-707E-4C83-BB07-8E0044102F7F}"/>
          </ac:spMkLst>
        </pc:spChg>
        <pc:spChg chg="mod">
          <ac:chgData name="McGehee, Chelsea T." userId="10030000A32A0A91@LIVE.COM" providerId="AD" clId="Web-{928D2B02-5A0D-4139-805D-870DEEC91645}" dt="2018-01-12T15:58:49.333" v="1315"/>
          <ac:spMkLst>
            <pc:docMk/>
            <pc:sldMk cId="3623854203" sldId="270"/>
            <ac:spMk id="3" creationId="{8F7394E5-3678-4571-9AFE-9AA723180C29}"/>
          </ac:spMkLst>
        </pc:spChg>
        <pc:picChg chg="add mod ord">
          <ac:chgData name="McGehee, Chelsea T." userId="10030000A32A0A91@LIVE.COM" providerId="AD" clId="Web-{928D2B02-5A0D-4139-805D-870DEEC91645}" dt="2018-01-12T15:58:20.520" v="1309"/>
          <ac:picMkLst>
            <pc:docMk/>
            <pc:sldMk cId="3623854203" sldId="270"/>
            <ac:picMk id="4" creationId="{D65562A3-2403-4158-BFAD-37D2E958D596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6:00:31.802" v="1386"/>
        <pc:sldMkLst>
          <pc:docMk/>
          <pc:sldMk cId="1593043804" sldId="271"/>
        </pc:sldMkLst>
        <pc:spChg chg="mod">
          <ac:chgData name="McGehee, Chelsea T." userId="10030000A32A0A91@LIVE.COM" providerId="AD" clId="Web-{928D2B02-5A0D-4139-805D-870DEEC91645}" dt="2018-01-12T16:00:16.192" v="1379"/>
          <ac:spMkLst>
            <pc:docMk/>
            <pc:sldMk cId="1593043804" sldId="271"/>
            <ac:spMk id="2" creationId="{424776F9-1155-4353-9F64-4BBCD4B6AFAD}"/>
          </ac:spMkLst>
        </pc:spChg>
        <pc:spChg chg="mod">
          <ac:chgData name="McGehee, Chelsea T." userId="10030000A32A0A91@LIVE.COM" providerId="AD" clId="Web-{928D2B02-5A0D-4139-805D-870DEEC91645}" dt="2018-01-12T16:00:31.802" v="1386"/>
          <ac:spMkLst>
            <pc:docMk/>
            <pc:sldMk cId="1593043804" sldId="271"/>
            <ac:spMk id="3" creationId="{5003ABE5-5322-45B1-8F0F-CADB70EE77A8}"/>
          </ac:spMkLst>
        </pc:spChg>
        <pc:spChg chg="add">
          <ac:chgData name="McGehee, Chelsea T." userId="10030000A32A0A91@LIVE.COM" providerId="AD" clId="Web-{928D2B02-5A0D-4139-805D-870DEEC91645}" dt="2018-01-12T16:00:16.192" v="1379"/>
          <ac:spMkLst>
            <pc:docMk/>
            <pc:sldMk cId="1593043804" sldId="271"/>
            <ac:spMk id="9" creationId="{F4979F40-3A44-4CCB-9EB7-F8318BCE576B}"/>
          </ac:spMkLst>
        </pc:spChg>
        <pc:spChg chg="add">
          <ac:chgData name="McGehee, Chelsea T." userId="10030000A32A0A91@LIVE.COM" providerId="AD" clId="Web-{928D2B02-5A0D-4139-805D-870DEEC91645}" dt="2018-01-12T16:00:16.192" v="1379"/>
          <ac:spMkLst>
            <pc:docMk/>
            <pc:sldMk cId="1593043804" sldId="271"/>
            <ac:spMk id="13" creationId="{AFD071FA-0514-4371-9568-86216A1F4658}"/>
          </ac:spMkLst>
        </pc:spChg>
        <pc:spChg chg="add">
          <ac:chgData name="McGehee, Chelsea T." userId="10030000A32A0A91@LIVE.COM" providerId="AD" clId="Web-{928D2B02-5A0D-4139-805D-870DEEC91645}" dt="2018-01-12T16:00:16.192" v="1379"/>
          <ac:spMkLst>
            <pc:docMk/>
            <pc:sldMk cId="1593043804" sldId="271"/>
            <ac:spMk id="15" creationId="{5211DDA4-E7B5-4325-A844-B7F59B084BA7}"/>
          </ac:spMkLst>
        </pc:spChg>
        <pc:picChg chg="add mod ord">
          <ac:chgData name="McGehee, Chelsea T." userId="10030000A32A0A91@LIVE.COM" providerId="AD" clId="Web-{928D2B02-5A0D-4139-805D-870DEEC91645}" dt="2018-01-12T16:00:16.192" v="1379"/>
          <ac:picMkLst>
            <pc:docMk/>
            <pc:sldMk cId="1593043804" sldId="271"/>
            <ac:picMk id="4" creationId="{B9F8439F-253B-4515-9B71-470AE8AF9D71}"/>
          </ac:picMkLst>
        </pc:picChg>
        <pc:picChg chg="add">
          <ac:chgData name="McGehee, Chelsea T." userId="10030000A32A0A91@LIVE.COM" providerId="AD" clId="Web-{928D2B02-5A0D-4139-805D-870DEEC91645}" dt="2018-01-12T16:00:16.192" v="1379"/>
          <ac:picMkLst>
            <pc:docMk/>
            <pc:sldMk cId="1593043804" sldId="271"/>
            <ac:picMk id="11" creationId="{15291D39-6B03-4BB5-BFC6-CBF11E90BFD6}"/>
          </ac:picMkLst>
        </pc:picChg>
        <pc:picChg chg="add">
          <ac:chgData name="McGehee, Chelsea T." userId="10030000A32A0A91@LIVE.COM" providerId="AD" clId="Web-{928D2B02-5A0D-4139-805D-870DEEC91645}" dt="2018-01-12T16:00:16.192" v="1379"/>
          <ac:picMkLst>
            <pc:docMk/>
            <pc:sldMk cId="1593043804" sldId="271"/>
            <ac:picMk id="17" creationId="{0D58E222-6309-4F79-AC20-9D3C69CD9B16}"/>
          </ac:picMkLst>
        </pc:picChg>
      </pc:sldChg>
      <pc:sldChg chg="modSp new">
        <pc:chgData name="McGehee, Chelsea T." userId="10030000A32A0A91@LIVE.COM" providerId="AD" clId="Web-{928D2B02-5A0D-4139-805D-870DEEC91645}" dt="2018-01-12T16:01:09.739" v="1416"/>
        <pc:sldMkLst>
          <pc:docMk/>
          <pc:sldMk cId="3175326847" sldId="272"/>
        </pc:sldMkLst>
        <pc:spChg chg="mod">
          <ac:chgData name="McGehee, Chelsea T." userId="10030000A32A0A91@LIVE.COM" providerId="AD" clId="Web-{928D2B02-5A0D-4139-805D-870DEEC91645}" dt="2018-01-12T16:01:00.052" v="1406"/>
          <ac:spMkLst>
            <pc:docMk/>
            <pc:sldMk cId="3175326847" sldId="272"/>
            <ac:spMk id="2" creationId="{25151DED-AE8E-4D51-A9C2-82A39DAA5B7D}"/>
          </ac:spMkLst>
        </pc:spChg>
        <pc:spChg chg="mod">
          <ac:chgData name="McGehee, Chelsea T." userId="10030000A32A0A91@LIVE.COM" providerId="AD" clId="Web-{928D2B02-5A0D-4139-805D-870DEEC91645}" dt="2018-01-12T16:01:09.739" v="1416"/>
          <ac:spMkLst>
            <pc:docMk/>
            <pc:sldMk cId="3175326847" sldId="272"/>
            <ac:spMk id="3" creationId="{18D2B81F-D354-426F-A2D7-F00A7DC84272}"/>
          </ac:spMkLst>
        </pc:spChg>
      </pc:sldChg>
      <pc:sldChg chg="modSp new">
        <pc:chgData name="McGehee, Chelsea T." userId="10030000A32A0A91@LIVE.COM" providerId="AD" clId="Web-{928D2B02-5A0D-4139-805D-870DEEC91645}" dt="2018-01-12T16:05:57.677" v="1759"/>
        <pc:sldMkLst>
          <pc:docMk/>
          <pc:sldMk cId="3120600919" sldId="273"/>
        </pc:sldMkLst>
        <pc:spChg chg="mod">
          <ac:chgData name="McGehee, Chelsea T." userId="10030000A32A0A91@LIVE.COM" providerId="AD" clId="Web-{928D2B02-5A0D-4139-805D-870DEEC91645}" dt="2018-01-12T16:01:30.989" v="1446"/>
          <ac:spMkLst>
            <pc:docMk/>
            <pc:sldMk cId="3120600919" sldId="273"/>
            <ac:spMk id="2" creationId="{E6AD7162-B4AD-42F7-A224-D6E6FB48A8FD}"/>
          </ac:spMkLst>
        </pc:spChg>
        <pc:spChg chg="mod">
          <ac:chgData name="McGehee, Chelsea T." userId="10030000A32A0A91@LIVE.COM" providerId="AD" clId="Web-{928D2B02-5A0D-4139-805D-870DEEC91645}" dt="2018-01-12T16:05:57.677" v="1759"/>
          <ac:spMkLst>
            <pc:docMk/>
            <pc:sldMk cId="3120600919" sldId="273"/>
            <ac:spMk id="3" creationId="{73A27F69-C058-4F12-ACD4-2E3ADB873730}"/>
          </ac:spMkLst>
        </pc:spChg>
      </pc:sldChg>
      <pc:sldChg chg="addSp modSp new mod setBg">
        <pc:chgData name="McGehee, Chelsea T." userId="10030000A32A0A91@LIVE.COM" providerId="AD" clId="Web-{928D2B02-5A0D-4139-805D-870DEEC91645}" dt="2018-01-12T16:12:46.505" v="1977"/>
        <pc:sldMkLst>
          <pc:docMk/>
          <pc:sldMk cId="2449496840" sldId="274"/>
        </pc:sldMkLst>
        <pc:spChg chg="mod">
          <ac:chgData name="McGehee, Chelsea T." userId="10030000A32A0A91@LIVE.COM" providerId="AD" clId="Web-{928D2B02-5A0D-4139-805D-870DEEC91645}" dt="2018-01-12T16:11:52.317" v="1963"/>
          <ac:spMkLst>
            <pc:docMk/>
            <pc:sldMk cId="2449496840" sldId="274"/>
            <ac:spMk id="2" creationId="{26622B90-43A0-4819-8A1D-DF19D154A90E}"/>
          </ac:spMkLst>
        </pc:spChg>
        <pc:spChg chg="mod">
          <ac:chgData name="McGehee, Chelsea T." userId="10030000A32A0A91@LIVE.COM" providerId="AD" clId="Web-{928D2B02-5A0D-4139-805D-870DEEC91645}" dt="2018-01-12T16:12:46.505" v="1977"/>
          <ac:spMkLst>
            <pc:docMk/>
            <pc:sldMk cId="2449496840" sldId="274"/>
            <ac:spMk id="3" creationId="{B2D95199-4088-41C0-B78A-0CF658236834}"/>
          </ac:spMkLst>
        </pc:spChg>
        <pc:spChg chg="add">
          <ac:chgData name="McGehee, Chelsea T." userId="10030000A32A0A91@LIVE.COM" providerId="AD" clId="Web-{928D2B02-5A0D-4139-805D-870DEEC91645}" dt="2018-01-12T16:11:52.317" v="1963"/>
          <ac:spMkLst>
            <pc:docMk/>
            <pc:sldMk cId="2449496840" sldId="274"/>
            <ac:spMk id="9" creationId="{C610D2AE-07EF-436A-9755-AA8DF4B933A4}"/>
          </ac:spMkLst>
        </pc:spChg>
        <pc:spChg chg="add">
          <ac:chgData name="McGehee, Chelsea T." userId="10030000A32A0A91@LIVE.COM" providerId="AD" clId="Web-{928D2B02-5A0D-4139-805D-870DEEC91645}" dt="2018-01-12T16:11:52.317" v="1963"/>
          <ac:spMkLst>
            <pc:docMk/>
            <pc:sldMk cId="2449496840" sldId="274"/>
            <ac:spMk id="13" creationId="{CF2D8AD5-434A-4C0E-9F5B-C1AFD645F364}"/>
          </ac:spMkLst>
        </pc:spChg>
        <pc:picChg chg="add mod ord">
          <ac:chgData name="McGehee, Chelsea T." userId="10030000A32A0A91@LIVE.COM" providerId="AD" clId="Web-{928D2B02-5A0D-4139-805D-870DEEC91645}" dt="2018-01-12T16:11:52.317" v="1963"/>
          <ac:picMkLst>
            <pc:docMk/>
            <pc:sldMk cId="2449496840" sldId="274"/>
            <ac:picMk id="4" creationId="{04D62398-601A-466D-B385-4ED8D46BB4C2}"/>
          </ac:picMkLst>
        </pc:picChg>
        <pc:picChg chg="add">
          <ac:chgData name="McGehee, Chelsea T." userId="10030000A32A0A91@LIVE.COM" providerId="AD" clId="Web-{928D2B02-5A0D-4139-805D-870DEEC91645}" dt="2018-01-12T16:11:52.317" v="1963"/>
          <ac:picMkLst>
            <pc:docMk/>
            <pc:sldMk cId="2449496840" sldId="274"/>
            <ac:picMk id="11" creationId="{6CACDD17-9043-46DF-882D-420365B79C18}"/>
          </ac:picMkLst>
        </pc:picChg>
        <pc:picChg chg="add">
          <ac:chgData name="McGehee, Chelsea T." userId="10030000A32A0A91@LIVE.COM" providerId="AD" clId="Web-{928D2B02-5A0D-4139-805D-870DEEC91645}" dt="2018-01-12T16:11:52.317" v="1963"/>
          <ac:picMkLst>
            <pc:docMk/>
            <pc:sldMk cId="2449496840" sldId="274"/>
            <ac:picMk id="15" creationId="{E92B246D-47CC-40F8-8DE7-B65D409E945E}"/>
          </ac:picMkLst>
        </pc:picChg>
      </pc:sldChg>
      <pc:sldChg chg="addSp delSp modSp new mod setBg">
        <pc:chgData name="McGehee, Chelsea T." userId="10030000A32A0A91@LIVE.COM" providerId="AD" clId="Web-{928D2B02-5A0D-4139-805D-870DEEC91645}" dt="2018-01-12T16:22:34.302" v="2215"/>
        <pc:sldMkLst>
          <pc:docMk/>
          <pc:sldMk cId="2668858456" sldId="275"/>
        </pc:sldMkLst>
        <pc:spChg chg="mod">
          <ac:chgData name="McGehee, Chelsea T." userId="10030000A32A0A91@LIVE.COM" providerId="AD" clId="Web-{928D2B02-5A0D-4139-805D-870DEEC91645}" dt="2018-01-12T16:22:00.302" v="2206"/>
          <ac:spMkLst>
            <pc:docMk/>
            <pc:sldMk cId="2668858456" sldId="275"/>
            <ac:spMk id="2" creationId="{0A8E5DD6-6CC3-4D6C-9768-4035A3FAC038}"/>
          </ac:spMkLst>
        </pc:spChg>
        <pc:spChg chg="mod">
          <ac:chgData name="McGehee, Chelsea T." userId="10030000A32A0A91@LIVE.COM" providerId="AD" clId="Web-{928D2B02-5A0D-4139-805D-870DEEC91645}" dt="2018-01-12T16:22:34.302" v="2215"/>
          <ac:spMkLst>
            <pc:docMk/>
            <pc:sldMk cId="2668858456" sldId="275"/>
            <ac:spMk id="3" creationId="{3D48CA4B-3B21-406A-9756-0F8330969729}"/>
          </ac:spMkLst>
        </pc:spChg>
        <pc:spChg chg="add">
          <ac:chgData name="McGehee, Chelsea T." userId="10030000A32A0A91@LIVE.COM" providerId="AD" clId="Web-{928D2B02-5A0D-4139-805D-870DEEC91645}" dt="2018-01-12T16:22:00.302" v="2206"/>
          <ac:spMkLst>
            <pc:docMk/>
            <pc:sldMk cId="2668858456" sldId="275"/>
            <ac:spMk id="15" creationId="{13BC1C09-8FD1-4619-B317-E9EED5E55DD8}"/>
          </ac:spMkLst>
        </pc:spChg>
        <pc:grpChg chg="add">
          <ac:chgData name="McGehee, Chelsea T." userId="10030000A32A0A91@LIVE.COM" providerId="AD" clId="Web-{928D2B02-5A0D-4139-805D-870DEEC91645}" dt="2018-01-12T16:22:00.302" v="2206"/>
          <ac:grpSpMkLst>
            <pc:docMk/>
            <pc:sldMk cId="2668858456" sldId="275"/>
            <ac:grpSpMk id="11" creationId="{7A865E47-4365-4F21-B8EA-13B2C12BCB98}"/>
          </ac:grpSpMkLst>
        </pc:grpChg>
        <pc:picChg chg="add del mod">
          <ac:chgData name="McGehee, Chelsea T." userId="10030000A32A0A91@LIVE.COM" providerId="AD" clId="Web-{928D2B02-5A0D-4139-805D-870DEEC91645}" dt="2018-01-12T16:21:33.802" v="2204"/>
          <ac:picMkLst>
            <pc:docMk/>
            <pc:sldMk cId="2668858456" sldId="275"/>
            <ac:picMk id="4" creationId="{C02EF3E8-B96A-4E45-9B48-F2B9F8EDBF2D}"/>
          </ac:picMkLst>
        </pc:picChg>
        <pc:picChg chg="add mod ord">
          <ac:chgData name="McGehee, Chelsea T." userId="10030000A32A0A91@LIVE.COM" providerId="AD" clId="Web-{928D2B02-5A0D-4139-805D-870DEEC91645}" dt="2018-01-12T16:22:00.302" v="2206"/>
          <ac:picMkLst>
            <pc:docMk/>
            <pc:sldMk cId="2668858456" sldId="275"/>
            <ac:picMk id="6" creationId="{7CC68C09-6211-467C-A583-5D8CE93082D3}"/>
          </ac:picMkLst>
        </pc:picChg>
        <pc:picChg chg="add">
          <ac:chgData name="McGehee, Chelsea T." userId="10030000A32A0A91@LIVE.COM" providerId="AD" clId="Web-{928D2B02-5A0D-4139-805D-870DEEC91645}" dt="2018-01-12T16:22:00.302" v="2206"/>
          <ac:picMkLst>
            <pc:docMk/>
            <pc:sldMk cId="2668858456" sldId="275"/>
            <ac:picMk id="17" creationId="{D3143E80-C928-46DB-9299-0BD06348A928}"/>
          </ac:picMkLst>
        </pc:picChg>
      </pc:sldChg>
      <pc:sldChg chg="addSp delSp modSp new mod setBg modClrScheme chgLayout">
        <pc:chgData name="McGehee, Chelsea T." userId="10030000A32A0A91@LIVE.COM" providerId="AD" clId="Web-{928D2B02-5A0D-4139-805D-870DEEC91645}" dt="2018-01-12T16:24:17.099" v="2219"/>
        <pc:sldMkLst>
          <pc:docMk/>
          <pc:sldMk cId="3905209316" sldId="276"/>
        </pc:sldMkLst>
        <pc:spChg chg="del">
          <ac:chgData name="McGehee, Chelsea T." userId="10030000A32A0A91@LIVE.COM" providerId="AD" clId="Web-{928D2B02-5A0D-4139-805D-870DEEC91645}" dt="2018-01-12T16:22:58.005" v="2217"/>
          <ac:spMkLst>
            <pc:docMk/>
            <pc:sldMk cId="3905209316" sldId="276"/>
            <ac:spMk id="2" creationId="{10FFBD56-6475-4733-B856-9689361578C5}"/>
          </ac:spMkLst>
        </pc:spChg>
        <pc:spChg chg="del">
          <ac:chgData name="McGehee, Chelsea T." userId="10030000A32A0A91@LIVE.COM" providerId="AD" clId="Web-{928D2B02-5A0D-4139-805D-870DEEC91645}" dt="2018-01-12T16:22:58.005" v="2217"/>
          <ac:spMkLst>
            <pc:docMk/>
            <pc:sldMk cId="3905209316" sldId="276"/>
            <ac:spMk id="3" creationId="{A406CA33-901C-4D41-A5B4-ED7899FD438A}"/>
          </ac:spMkLst>
        </pc:spChg>
        <pc:spChg chg="add">
          <ac:chgData name="McGehee, Chelsea T." userId="10030000A32A0A91@LIVE.COM" providerId="AD" clId="Web-{928D2B02-5A0D-4139-805D-870DEEC91645}" dt="2018-01-12T16:24:17.099" v="2219"/>
          <ac:spMkLst>
            <pc:docMk/>
            <pc:sldMk cId="3905209316" sldId="276"/>
            <ac:spMk id="9" creationId="{9914DEB7-D336-45AF-80A6-5B0F33AA0444}"/>
          </ac:spMkLst>
        </pc:spChg>
        <pc:spChg chg="add">
          <ac:chgData name="McGehee, Chelsea T." userId="10030000A32A0A91@LIVE.COM" providerId="AD" clId="Web-{928D2B02-5A0D-4139-805D-870DEEC91645}" dt="2018-01-12T16:24:17.099" v="2219"/>
          <ac:spMkLst>
            <pc:docMk/>
            <pc:sldMk cId="3905209316" sldId="276"/>
            <ac:spMk id="11" creationId="{B7F8253A-966D-472F-B473-A521CFD46F6F}"/>
          </ac:spMkLst>
        </pc:spChg>
        <pc:picChg chg="add mod">
          <ac:chgData name="McGehee, Chelsea T." userId="10030000A32A0A91@LIVE.COM" providerId="AD" clId="Web-{928D2B02-5A0D-4139-805D-870DEEC91645}" dt="2018-01-12T16:24:17.099" v="2219"/>
          <ac:picMkLst>
            <pc:docMk/>
            <pc:sldMk cId="3905209316" sldId="276"/>
            <ac:picMk id="4" creationId="{E313F826-7396-437C-9920-0F5C851B107B}"/>
          </ac:picMkLst>
        </pc:picChg>
      </pc:sldChg>
      <pc:sldChg chg="addSp delSp modSp new mod setBg">
        <pc:chgData name="McGehee, Chelsea T." userId="10030000A32A0A91@LIVE.COM" providerId="AD" clId="Web-{928D2B02-5A0D-4139-805D-870DEEC91645}" dt="2018-01-12T16:29:02.380" v="2434"/>
        <pc:sldMkLst>
          <pc:docMk/>
          <pc:sldMk cId="3901986469" sldId="277"/>
        </pc:sldMkLst>
        <pc:spChg chg="mod">
          <ac:chgData name="McGehee, Chelsea T." userId="10030000A32A0A91@LIVE.COM" providerId="AD" clId="Web-{928D2B02-5A0D-4139-805D-870DEEC91645}" dt="2018-01-12T16:28:25.927" v="2425"/>
          <ac:spMkLst>
            <pc:docMk/>
            <pc:sldMk cId="3901986469" sldId="277"/>
            <ac:spMk id="2" creationId="{D6B8D45A-2562-4761-A527-A7720C37DA49}"/>
          </ac:spMkLst>
        </pc:spChg>
        <pc:spChg chg="mod">
          <ac:chgData name="McGehee, Chelsea T." userId="10030000A32A0A91@LIVE.COM" providerId="AD" clId="Web-{928D2B02-5A0D-4139-805D-870DEEC91645}" dt="2018-01-12T16:29:02.380" v="2434"/>
          <ac:spMkLst>
            <pc:docMk/>
            <pc:sldMk cId="3901986469" sldId="277"/>
            <ac:spMk id="3" creationId="{AC3A449A-DF8F-41F2-9F98-8B312907115C}"/>
          </ac:spMkLst>
        </pc:spChg>
        <pc:spChg chg="add">
          <ac:chgData name="McGehee, Chelsea T." userId="10030000A32A0A91@LIVE.COM" providerId="AD" clId="Web-{928D2B02-5A0D-4139-805D-870DEEC91645}" dt="2018-01-12T16:28:25.927" v="2425"/>
          <ac:spMkLst>
            <pc:docMk/>
            <pc:sldMk cId="3901986469" sldId="277"/>
            <ac:spMk id="6" creationId="{F4979F40-3A44-4CCB-9EB7-F8318BCE576B}"/>
          </ac:spMkLst>
        </pc:spChg>
        <pc:spChg chg="add">
          <ac:chgData name="McGehee, Chelsea T." userId="10030000A32A0A91@LIVE.COM" providerId="AD" clId="Web-{928D2B02-5A0D-4139-805D-870DEEC91645}" dt="2018-01-12T16:28:25.927" v="2425"/>
          <ac:spMkLst>
            <pc:docMk/>
            <pc:sldMk cId="3901986469" sldId="277"/>
            <ac:spMk id="8" creationId="{AFD071FA-0514-4371-9568-86216A1F4658}"/>
          </ac:spMkLst>
        </pc:spChg>
        <pc:spChg chg="add del">
          <ac:chgData name="McGehee, Chelsea T." userId="10030000A32A0A91@LIVE.COM" providerId="AD" clId="Web-{928D2B02-5A0D-4139-805D-870DEEC91645}" dt="2018-01-12T16:28:25.411" v="2424"/>
          <ac:spMkLst>
            <pc:docMk/>
            <pc:sldMk cId="3901986469" sldId="277"/>
            <ac:spMk id="9" creationId="{C610D2AE-07EF-436A-9755-AA8DF4B933A4}"/>
          </ac:spMkLst>
        </pc:spChg>
        <pc:spChg chg="add">
          <ac:chgData name="McGehee, Chelsea T." userId="10030000A32A0A91@LIVE.COM" providerId="AD" clId="Web-{928D2B02-5A0D-4139-805D-870DEEC91645}" dt="2018-01-12T16:28:25.927" v="2425"/>
          <ac:spMkLst>
            <pc:docMk/>
            <pc:sldMk cId="3901986469" sldId="277"/>
            <ac:spMk id="10" creationId="{5211DDA4-E7B5-4325-A844-B7F59B084BA7}"/>
          </ac:spMkLst>
        </pc:spChg>
        <pc:spChg chg="add del">
          <ac:chgData name="McGehee, Chelsea T." userId="10030000A32A0A91@LIVE.COM" providerId="AD" clId="Web-{928D2B02-5A0D-4139-805D-870DEEC91645}" dt="2018-01-12T16:28:25.411" v="2424"/>
          <ac:spMkLst>
            <pc:docMk/>
            <pc:sldMk cId="3901986469" sldId="277"/>
            <ac:spMk id="13" creationId="{CF2D8AD5-434A-4C0E-9F5B-C1AFD645F364}"/>
          </ac:spMkLst>
        </pc:spChg>
        <pc:picChg chg="add mod ord">
          <ac:chgData name="McGehee, Chelsea T." userId="10030000A32A0A91@LIVE.COM" providerId="AD" clId="Web-{928D2B02-5A0D-4139-805D-870DEEC91645}" dt="2018-01-12T16:28:25.927" v="2425"/>
          <ac:picMkLst>
            <pc:docMk/>
            <pc:sldMk cId="3901986469" sldId="277"/>
            <ac:picMk id="4" creationId="{E5919282-7646-4297-A9F5-E315DEF72CA8}"/>
          </ac:picMkLst>
        </pc:picChg>
        <pc:picChg chg="add">
          <ac:chgData name="McGehee, Chelsea T." userId="10030000A32A0A91@LIVE.COM" providerId="AD" clId="Web-{928D2B02-5A0D-4139-805D-870DEEC91645}" dt="2018-01-12T16:28:25.927" v="2425"/>
          <ac:picMkLst>
            <pc:docMk/>
            <pc:sldMk cId="3901986469" sldId="277"/>
            <ac:picMk id="7" creationId="{15291D39-6B03-4BB5-BFC6-CBF11E90BFD6}"/>
          </ac:picMkLst>
        </pc:picChg>
        <pc:picChg chg="add del">
          <ac:chgData name="McGehee, Chelsea T." userId="10030000A32A0A91@LIVE.COM" providerId="AD" clId="Web-{928D2B02-5A0D-4139-805D-870DEEC91645}" dt="2018-01-12T16:28:25.411" v="2424"/>
          <ac:picMkLst>
            <pc:docMk/>
            <pc:sldMk cId="3901986469" sldId="277"/>
            <ac:picMk id="11" creationId="{6CACDD17-9043-46DF-882D-420365B79C18}"/>
          </ac:picMkLst>
        </pc:picChg>
        <pc:picChg chg="add del">
          <ac:chgData name="McGehee, Chelsea T." userId="10030000A32A0A91@LIVE.COM" providerId="AD" clId="Web-{928D2B02-5A0D-4139-805D-870DEEC91645}" dt="2018-01-12T16:28:25.411" v="2424"/>
          <ac:picMkLst>
            <pc:docMk/>
            <pc:sldMk cId="3901986469" sldId="277"/>
            <ac:picMk id="15" creationId="{E92B246D-47CC-40F8-8DE7-B65D409E945E}"/>
          </ac:picMkLst>
        </pc:picChg>
        <pc:picChg chg="add">
          <ac:chgData name="McGehee, Chelsea T." userId="10030000A32A0A91@LIVE.COM" providerId="AD" clId="Web-{928D2B02-5A0D-4139-805D-870DEEC91645}" dt="2018-01-12T16:28:25.927" v="2425"/>
          <ac:picMkLst>
            <pc:docMk/>
            <pc:sldMk cId="3901986469" sldId="277"/>
            <ac:picMk id="17" creationId="{0D58E222-6309-4F79-AC20-9D3C69CD9B16}"/>
          </ac:picMkLst>
        </pc:picChg>
      </pc:sldChg>
      <pc:sldChg chg="addSp delSp modSp new mod setBg">
        <pc:chgData name="McGehee, Chelsea T." userId="10030000A32A0A91@LIVE.COM" providerId="AD" clId="Web-{928D2B02-5A0D-4139-805D-870DEEC91645}" dt="2018-01-12T16:36:06.833" v="2621"/>
        <pc:sldMkLst>
          <pc:docMk/>
          <pc:sldMk cId="2578229147" sldId="278"/>
        </pc:sldMkLst>
        <pc:spChg chg="mod">
          <ac:chgData name="McGehee, Chelsea T." userId="10030000A32A0A91@LIVE.COM" providerId="AD" clId="Web-{928D2B02-5A0D-4139-805D-870DEEC91645}" dt="2018-01-12T16:35:22.786" v="2609"/>
          <ac:spMkLst>
            <pc:docMk/>
            <pc:sldMk cId="2578229147" sldId="278"/>
            <ac:spMk id="2" creationId="{C42B5FBD-9AF2-4943-8264-C5916862B30C}"/>
          </ac:spMkLst>
        </pc:spChg>
        <pc:spChg chg="mod">
          <ac:chgData name="McGehee, Chelsea T." userId="10030000A32A0A91@LIVE.COM" providerId="AD" clId="Web-{928D2B02-5A0D-4139-805D-870DEEC91645}" dt="2018-01-12T16:36:06.833" v="2621"/>
          <ac:spMkLst>
            <pc:docMk/>
            <pc:sldMk cId="2578229147" sldId="278"/>
            <ac:spMk id="3" creationId="{B59C4BB2-0AB3-44D6-81D7-F0ED4A210AB7}"/>
          </ac:spMkLst>
        </pc:spChg>
        <pc:spChg chg="add del">
          <ac:chgData name="McGehee, Chelsea T." userId="10030000A32A0A91@LIVE.COM" providerId="AD" clId="Web-{928D2B02-5A0D-4139-805D-870DEEC91645}" dt="2018-01-12T16:35:22.458" v="2608"/>
          <ac:spMkLst>
            <pc:docMk/>
            <pc:sldMk cId="2578229147" sldId="278"/>
            <ac:spMk id="6" creationId="{C610D2AE-07EF-436A-9755-AA8DF4B933A4}"/>
          </ac:spMkLst>
        </pc:spChg>
        <pc:spChg chg="add del">
          <ac:chgData name="McGehee, Chelsea T." userId="10030000A32A0A91@LIVE.COM" providerId="AD" clId="Web-{928D2B02-5A0D-4139-805D-870DEEC91645}" dt="2018-01-12T16:35:22.458" v="2608"/>
          <ac:spMkLst>
            <pc:docMk/>
            <pc:sldMk cId="2578229147" sldId="278"/>
            <ac:spMk id="7" creationId="{CF2D8AD5-434A-4C0E-9F5B-C1AFD645F364}"/>
          </ac:spMkLst>
        </pc:spChg>
        <pc:spChg chg="add del">
          <ac:chgData name="McGehee, Chelsea T." userId="10030000A32A0A91@LIVE.COM" providerId="AD" clId="Web-{928D2B02-5A0D-4139-805D-870DEEC91645}" dt="2018-01-12T16:35:18.942" v="2606"/>
          <ac:spMkLst>
            <pc:docMk/>
            <pc:sldMk cId="2578229147" sldId="278"/>
            <ac:spMk id="13" creationId="{13BC1C09-8FD1-4619-B317-E9EED5E55DD8}"/>
          </ac:spMkLst>
        </pc:spChg>
        <pc:spChg chg="add">
          <ac:chgData name="McGehee, Chelsea T." userId="10030000A32A0A91@LIVE.COM" providerId="AD" clId="Web-{928D2B02-5A0D-4139-805D-870DEEC91645}" dt="2018-01-12T16:35:22.786" v="2609"/>
          <ac:spMkLst>
            <pc:docMk/>
            <pc:sldMk cId="2578229147" sldId="278"/>
            <ac:spMk id="16" creationId="{13BC1C09-8FD1-4619-B317-E9EED5E55DD8}"/>
          </ac:spMkLst>
        </pc:spChg>
        <pc:grpChg chg="add del">
          <ac:chgData name="McGehee, Chelsea T." userId="10030000A32A0A91@LIVE.COM" providerId="AD" clId="Web-{928D2B02-5A0D-4139-805D-870DEEC91645}" dt="2018-01-12T16:35:18.942" v="2606"/>
          <ac:grpSpMkLst>
            <pc:docMk/>
            <pc:sldMk cId="2578229147" sldId="278"/>
            <ac:grpSpMk id="9" creationId="{7A865E47-4365-4F21-B8EA-13B2C12BCB98}"/>
          </ac:grpSpMkLst>
        </pc:grpChg>
        <pc:grpChg chg="add">
          <ac:chgData name="McGehee, Chelsea T." userId="10030000A32A0A91@LIVE.COM" providerId="AD" clId="Web-{928D2B02-5A0D-4139-805D-870DEEC91645}" dt="2018-01-12T16:35:22.786" v="2609"/>
          <ac:grpSpMkLst>
            <pc:docMk/>
            <pc:sldMk cId="2578229147" sldId="278"/>
            <ac:grpSpMk id="12" creationId="{7A865E47-4365-4F21-B8EA-13B2C12BCB98}"/>
          </ac:grpSpMkLst>
        </pc:grpChg>
        <pc:picChg chg="add mod ord">
          <ac:chgData name="McGehee, Chelsea T." userId="10030000A32A0A91@LIVE.COM" providerId="AD" clId="Web-{928D2B02-5A0D-4139-805D-870DEEC91645}" dt="2018-01-12T16:35:22.786" v="2609"/>
          <ac:picMkLst>
            <pc:docMk/>
            <pc:sldMk cId="2578229147" sldId="278"/>
            <ac:picMk id="4" creationId="{9DA6D9FA-1497-42C3-9D0F-F43C7ABEF57B}"/>
          </ac:picMkLst>
        </pc:picChg>
        <pc:picChg chg="add del">
          <ac:chgData name="McGehee, Chelsea T." userId="10030000A32A0A91@LIVE.COM" providerId="AD" clId="Web-{928D2B02-5A0D-4139-805D-870DEEC91645}" dt="2018-01-12T16:35:22.458" v="2608"/>
          <ac:picMkLst>
            <pc:docMk/>
            <pc:sldMk cId="2578229147" sldId="278"/>
            <ac:picMk id="8" creationId="{E92B246D-47CC-40F8-8DE7-B65D409E945E}"/>
          </ac:picMkLst>
        </pc:picChg>
        <pc:picChg chg="add del">
          <ac:chgData name="McGehee, Chelsea T." userId="10030000A32A0A91@LIVE.COM" providerId="AD" clId="Web-{928D2B02-5A0D-4139-805D-870DEEC91645}" dt="2018-01-12T16:35:22.458" v="2608"/>
          <ac:picMkLst>
            <pc:docMk/>
            <pc:sldMk cId="2578229147" sldId="278"/>
            <ac:picMk id="11" creationId="{6CACDD17-9043-46DF-882D-420365B79C18}"/>
          </ac:picMkLst>
        </pc:picChg>
        <pc:picChg chg="add del">
          <ac:chgData name="McGehee, Chelsea T." userId="10030000A32A0A91@LIVE.COM" providerId="AD" clId="Web-{928D2B02-5A0D-4139-805D-870DEEC91645}" dt="2018-01-12T16:35:18.942" v="2606"/>
          <ac:picMkLst>
            <pc:docMk/>
            <pc:sldMk cId="2578229147" sldId="278"/>
            <ac:picMk id="15" creationId="{D3143E80-C928-46DB-9299-0BD06348A928}"/>
          </ac:picMkLst>
        </pc:picChg>
        <pc:picChg chg="add">
          <ac:chgData name="McGehee, Chelsea T." userId="10030000A32A0A91@LIVE.COM" providerId="AD" clId="Web-{928D2B02-5A0D-4139-805D-870DEEC91645}" dt="2018-01-12T16:35:22.786" v="2609"/>
          <ac:picMkLst>
            <pc:docMk/>
            <pc:sldMk cId="2578229147" sldId="278"/>
            <ac:picMk id="17" creationId="{D3143E80-C928-46DB-9299-0BD06348A928}"/>
          </ac:picMkLst>
        </pc:picChg>
      </pc:sldChg>
      <pc:sldChg chg="modSp new">
        <pc:chgData name="McGehee, Chelsea T." userId="10030000A32A0A91@LIVE.COM" providerId="AD" clId="Web-{928D2B02-5A0D-4139-805D-870DEEC91645}" dt="2018-01-12T16:39:20.005" v="2898"/>
        <pc:sldMkLst>
          <pc:docMk/>
          <pc:sldMk cId="2983913129" sldId="279"/>
        </pc:sldMkLst>
        <pc:spChg chg="mod">
          <ac:chgData name="McGehee, Chelsea T." userId="10030000A32A0A91@LIVE.COM" providerId="AD" clId="Web-{928D2B02-5A0D-4139-805D-870DEEC91645}" dt="2018-01-12T16:36:24.552" v="2634"/>
          <ac:spMkLst>
            <pc:docMk/>
            <pc:sldMk cId="2983913129" sldId="279"/>
            <ac:spMk id="2" creationId="{80A03329-DD7F-4C90-B281-89128B41887D}"/>
          </ac:spMkLst>
        </pc:spChg>
        <pc:spChg chg="mod">
          <ac:chgData name="McGehee, Chelsea T." userId="10030000A32A0A91@LIVE.COM" providerId="AD" clId="Web-{928D2B02-5A0D-4139-805D-870DEEC91645}" dt="2018-01-12T16:39:20.005" v="2898"/>
          <ac:spMkLst>
            <pc:docMk/>
            <pc:sldMk cId="2983913129" sldId="279"/>
            <ac:spMk id="3" creationId="{667460C1-FC53-4EFD-B822-C67EC71EF2C0}"/>
          </ac:spMkLst>
        </pc:spChg>
      </pc:sldChg>
      <pc:sldChg chg="addSp modSp new">
        <pc:chgData name="McGehee, Chelsea T." userId="10030000A32A0A91@LIVE.COM" providerId="AD" clId="Web-{928D2B02-5A0D-4139-805D-870DEEC91645}" dt="2018-01-12T16:43:42.975" v="2930"/>
        <pc:sldMkLst>
          <pc:docMk/>
          <pc:sldMk cId="3977088096" sldId="280"/>
        </pc:sldMkLst>
        <pc:picChg chg="add mod">
          <ac:chgData name="McGehee, Chelsea T." userId="10030000A32A0A91@LIVE.COM" providerId="AD" clId="Web-{928D2B02-5A0D-4139-805D-870DEEC91645}" dt="2018-01-12T16:43:39.458" v="2929"/>
          <ac:picMkLst>
            <pc:docMk/>
            <pc:sldMk cId="3977088096" sldId="280"/>
            <ac:picMk id="2" creationId="{19EF1DE8-20F6-40D6-AFA6-5CCC2995E585}"/>
          </ac:picMkLst>
        </pc:picChg>
        <pc:picChg chg="add mod">
          <ac:chgData name="McGehee, Chelsea T." userId="10030000A32A0A91@LIVE.COM" providerId="AD" clId="Web-{928D2B02-5A0D-4139-805D-870DEEC91645}" dt="2018-01-12T16:43:38.286" v="2928"/>
          <ac:picMkLst>
            <pc:docMk/>
            <pc:sldMk cId="3977088096" sldId="280"/>
            <ac:picMk id="4" creationId="{BD118C18-AC53-4FCC-AB9F-FAC294CD960B}"/>
          </ac:picMkLst>
        </pc:picChg>
        <pc:picChg chg="add mod">
          <ac:chgData name="McGehee, Chelsea T." userId="10030000A32A0A91@LIVE.COM" providerId="AD" clId="Web-{928D2B02-5A0D-4139-805D-870DEEC91645}" dt="2018-01-12T16:43:32.302" v="2926"/>
          <ac:picMkLst>
            <pc:docMk/>
            <pc:sldMk cId="3977088096" sldId="280"/>
            <ac:picMk id="6" creationId="{044F7F75-7107-46C3-9DBE-D686E5CACBA2}"/>
          </ac:picMkLst>
        </pc:picChg>
        <pc:picChg chg="add mod">
          <ac:chgData name="McGehee, Chelsea T." userId="10030000A32A0A91@LIVE.COM" providerId="AD" clId="Web-{928D2B02-5A0D-4139-805D-870DEEC91645}" dt="2018-01-12T16:42:50.286" v="2913"/>
          <ac:picMkLst>
            <pc:docMk/>
            <pc:sldMk cId="3977088096" sldId="280"/>
            <ac:picMk id="8" creationId="{8EAD70C8-959D-4D6F-A21B-9C16A080B268}"/>
          </ac:picMkLst>
        </pc:picChg>
        <pc:picChg chg="add mod">
          <ac:chgData name="McGehee, Chelsea T." userId="10030000A32A0A91@LIVE.COM" providerId="AD" clId="Web-{928D2B02-5A0D-4139-805D-870DEEC91645}" dt="2018-01-12T16:43:42.975" v="2930"/>
          <ac:picMkLst>
            <pc:docMk/>
            <pc:sldMk cId="3977088096" sldId="280"/>
            <ac:picMk id="10" creationId="{1DB3BECE-4D05-4B00-AC33-89E3346E9502}"/>
          </ac:picMkLst>
        </pc:picChg>
      </pc:sldChg>
      <pc:sldChg chg="modSp new">
        <pc:chgData name="McGehee, Chelsea T." userId="10030000A32A0A91@LIVE.COM" providerId="AD" clId="Web-{928D2B02-5A0D-4139-805D-870DEEC91645}" dt="2018-01-12T16:44:08.520" v="2941"/>
        <pc:sldMkLst>
          <pc:docMk/>
          <pc:sldMk cId="3652337450" sldId="281"/>
        </pc:sldMkLst>
        <pc:spChg chg="mod">
          <ac:chgData name="McGehee, Chelsea T." userId="10030000A32A0A91@LIVE.COM" providerId="AD" clId="Web-{928D2B02-5A0D-4139-805D-870DEEC91645}" dt="2018-01-12T16:44:05.099" v="2934"/>
          <ac:spMkLst>
            <pc:docMk/>
            <pc:sldMk cId="3652337450" sldId="281"/>
            <ac:spMk id="2" creationId="{C4C99E4E-7673-4745-B6C3-A18C770C07E4}"/>
          </ac:spMkLst>
        </pc:spChg>
        <pc:spChg chg="mod">
          <ac:chgData name="McGehee, Chelsea T." userId="10030000A32A0A91@LIVE.COM" providerId="AD" clId="Web-{928D2B02-5A0D-4139-805D-870DEEC91645}" dt="2018-01-12T16:44:08.520" v="2941"/>
          <ac:spMkLst>
            <pc:docMk/>
            <pc:sldMk cId="3652337450" sldId="281"/>
            <ac:spMk id="3" creationId="{18A8A524-9946-4E8B-B1B2-836CE8315409}"/>
          </ac:spMkLst>
        </pc:spChg>
      </pc:sldChg>
      <pc:sldChg chg="addSp modSp new mod setBg setClrOvrMap">
        <pc:chgData name="McGehee, Chelsea T." userId="10030000A32A0A91@LIVE.COM" providerId="AD" clId="Web-{928D2B02-5A0D-4139-805D-870DEEC91645}" dt="2018-01-12T16:50:39.458" v="3319"/>
        <pc:sldMkLst>
          <pc:docMk/>
          <pc:sldMk cId="2977108916" sldId="282"/>
        </pc:sldMkLst>
        <pc:spChg chg="mod">
          <ac:chgData name="McGehee, Chelsea T." userId="10030000A32A0A91@LIVE.COM" providerId="AD" clId="Web-{928D2B02-5A0D-4139-805D-870DEEC91645}" dt="2018-01-12T16:47:51.239" v="3124"/>
          <ac:spMkLst>
            <pc:docMk/>
            <pc:sldMk cId="2977108916" sldId="282"/>
            <ac:spMk id="2" creationId="{1923203D-8969-404A-AF5C-10F2F2121DC0}"/>
          </ac:spMkLst>
        </pc:spChg>
        <pc:spChg chg="mod">
          <ac:chgData name="McGehee, Chelsea T." userId="10030000A32A0A91@LIVE.COM" providerId="AD" clId="Web-{928D2B02-5A0D-4139-805D-870DEEC91645}" dt="2018-01-12T16:50:39.458" v="3319"/>
          <ac:spMkLst>
            <pc:docMk/>
            <pc:sldMk cId="2977108916" sldId="282"/>
            <ac:spMk id="3" creationId="{70EE5AD1-3FF1-458C-88CF-DE64D1F619DF}"/>
          </ac:spMkLst>
        </pc:spChg>
        <pc:spChg chg="add">
          <ac:chgData name="McGehee, Chelsea T." userId="10030000A32A0A91@LIVE.COM" providerId="AD" clId="Web-{928D2B02-5A0D-4139-805D-870DEEC91645}" dt="2018-01-12T16:47:51.239" v="3124"/>
          <ac:spMkLst>
            <pc:docMk/>
            <pc:sldMk cId="2977108916" sldId="282"/>
            <ac:spMk id="13" creationId="{9DD3589A-DB65-424B-ACF1-5C8155F1C3A8}"/>
          </ac:spMkLst>
        </pc:spChg>
        <pc:spChg chg="add">
          <ac:chgData name="McGehee, Chelsea T." userId="10030000A32A0A91@LIVE.COM" providerId="AD" clId="Web-{928D2B02-5A0D-4139-805D-870DEEC91645}" dt="2018-01-12T16:47:51.239" v="3124"/>
          <ac:spMkLst>
            <pc:docMk/>
            <pc:sldMk cId="2977108916" sldId="282"/>
            <ac:spMk id="15" creationId="{9F784D76-D302-4160-A2D4-C2F4AB76D478}"/>
          </ac:spMkLst>
        </pc:spChg>
        <pc:spChg chg="add">
          <ac:chgData name="McGehee, Chelsea T." userId="10030000A32A0A91@LIVE.COM" providerId="AD" clId="Web-{928D2B02-5A0D-4139-805D-870DEEC91645}" dt="2018-01-12T16:47:51.239" v="3124"/>
          <ac:spMkLst>
            <pc:docMk/>
            <pc:sldMk cId="2977108916" sldId="282"/>
            <ac:spMk id="19" creationId="{2B57E7D2-A94B-4A8D-B58F-D3E30C2353DE}"/>
          </ac:spMkLst>
        </pc:spChg>
        <pc:picChg chg="add mod ord">
          <ac:chgData name="McGehee, Chelsea T." userId="10030000A32A0A91@LIVE.COM" providerId="AD" clId="Web-{928D2B02-5A0D-4139-805D-870DEEC91645}" dt="2018-01-12T16:47:51.239" v="3124"/>
          <ac:picMkLst>
            <pc:docMk/>
            <pc:sldMk cId="2977108916" sldId="282"/>
            <ac:picMk id="4" creationId="{40E897FA-D4A6-4329-808E-096A71715769}"/>
          </ac:picMkLst>
        </pc:picChg>
        <pc:picChg chg="add">
          <ac:chgData name="McGehee, Chelsea T." userId="10030000A32A0A91@LIVE.COM" providerId="AD" clId="Web-{928D2B02-5A0D-4139-805D-870DEEC91645}" dt="2018-01-12T16:47:51.239" v="3124"/>
          <ac:picMkLst>
            <pc:docMk/>
            <pc:sldMk cId="2977108916" sldId="282"/>
            <ac:picMk id="9" creationId="{D8DF5C3E-BDAB-40E6-A40B-8C05D8CD3F52}"/>
          </ac:picMkLst>
        </pc:picChg>
        <pc:picChg chg="add">
          <ac:chgData name="McGehee, Chelsea T." userId="10030000A32A0A91@LIVE.COM" providerId="AD" clId="Web-{928D2B02-5A0D-4139-805D-870DEEC91645}" dt="2018-01-12T16:47:51.239" v="3124"/>
          <ac:picMkLst>
            <pc:docMk/>
            <pc:sldMk cId="2977108916" sldId="282"/>
            <ac:picMk id="11" creationId="{9D90C31A-86E3-472B-B929-496667598EFF}"/>
          </ac:picMkLst>
        </pc:picChg>
        <pc:picChg chg="add">
          <ac:chgData name="McGehee, Chelsea T." userId="10030000A32A0A91@LIVE.COM" providerId="AD" clId="Web-{928D2B02-5A0D-4139-805D-870DEEC91645}" dt="2018-01-12T16:47:51.239" v="3124"/>
          <ac:picMkLst>
            <pc:docMk/>
            <pc:sldMk cId="2977108916" sldId="282"/>
            <ac:picMk id="17" creationId="{608D9710-1A5F-4D24-B654-F2081DE6014C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6:55:46.661" v="3335"/>
        <pc:sldMkLst>
          <pc:docMk/>
          <pc:sldMk cId="1077114237" sldId="283"/>
        </pc:sldMkLst>
        <pc:spChg chg="mod">
          <ac:chgData name="McGehee, Chelsea T." userId="10030000A32A0A91@LIVE.COM" providerId="AD" clId="Web-{928D2B02-5A0D-4139-805D-870DEEC91645}" dt="2018-01-12T16:51:44.630" v="3328"/>
          <ac:spMkLst>
            <pc:docMk/>
            <pc:sldMk cId="1077114237" sldId="283"/>
            <ac:spMk id="2" creationId="{8C044649-2A1F-4889-925A-B64F343E8F99}"/>
          </ac:spMkLst>
        </pc:spChg>
        <pc:spChg chg="mod">
          <ac:chgData name="McGehee, Chelsea T." userId="10030000A32A0A91@LIVE.COM" providerId="AD" clId="Web-{928D2B02-5A0D-4139-805D-870DEEC91645}" dt="2018-01-12T16:55:46.661" v="3335"/>
          <ac:spMkLst>
            <pc:docMk/>
            <pc:sldMk cId="1077114237" sldId="283"/>
            <ac:spMk id="3" creationId="{1A717309-E10A-439A-889E-E8E92FAFFAB1}"/>
          </ac:spMkLst>
        </pc:spChg>
        <pc:spChg chg="add">
          <ac:chgData name="McGehee, Chelsea T." userId="10030000A32A0A91@LIVE.COM" providerId="AD" clId="Web-{928D2B02-5A0D-4139-805D-870DEEC91645}" dt="2018-01-12T16:51:44.630" v="3328"/>
          <ac:spMkLst>
            <pc:docMk/>
            <pc:sldMk cId="1077114237" sldId="283"/>
            <ac:spMk id="13" creationId="{C493E730-2044-49B5-A022-B8D6F359343E}"/>
          </ac:spMkLst>
        </pc:spChg>
        <pc:grpChg chg="add">
          <ac:chgData name="McGehee, Chelsea T." userId="10030000A32A0A91@LIVE.COM" providerId="AD" clId="Web-{928D2B02-5A0D-4139-805D-870DEEC91645}" dt="2018-01-12T16:51:44.630" v="3328"/>
          <ac:grpSpMkLst>
            <pc:docMk/>
            <pc:sldMk cId="1077114237" sldId="283"/>
            <ac:grpSpMk id="9" creationId="{5B988D63-FA8B-436C-902E-E5005BC0492F}"/>
          </ac:grpSpMkLst>
        </pc:grpChg>
        <pc:picChg chg="add mod ord">
          <ac:chgData name="McGehee, Chelsea T." userId="10030000A32A0A91@LIVE.COM" providerId="AD" clId="Web-{928D2B02-5A0D-4139-805D-870DEEC91645}" dt="2018-01-12T16:51:44.630" v="3328"/>
          <ac:picMkLst>
            <pc:docMk/>
            <pc:sldMk cId="1077114237" sldId="283"/>
            <ac:picMk id="4" creationId="{FB723326-672B-4553-B34B-2EE6464B834E}"/>
          </ac:picMkLst>
        </pc:picChg>
        <pc:picChg chg="add">
          <ac:chgData name="McGehee, Chelsea T." userId="10030000A32A0A91@LIVE.COM" providerId="AD" clId="Web-{928D2B02-5A0D-4139-805D-870DEEC91645}" dt="2018-01-12T16:51:44.630" v="3328"/>
          <ac:picMkLst>
            <pc:docMk/>
            <pc:sldMk cId="1077114237" sldId="283"/>
            <ac:picMk id="15" creationId="{78976801-4346-4636-BA62-265C81DFE7C4}"/>
          </ac:picMkLst>
        </pc:picChg>
      </pc:sldChg>
      <pc:sldChg chg="addSp modSp new mod setBg">
        <pc:chgData name="McGehee, Chelsea T." userId="10030000A32A0A91@LIVE.COM" providerId="AD" clId="Web-{928D2B02-5A0D-4139-805D-870DEEC91645}" dt="2018-01-12T17:02:22.927" v="3513"/>
        <pc:sldMkLst>
          <pc:docMk/>
          <pc:sldMk cId="2325722445" sldId="284"/>
        </pc:sldMkLst>
        <pc:spChg chg="mod">
          <ac:chgData name="McGehee, Chelsea T." userId="10030000A32A0A91@LIVE.COM" providerId="AD" clId="Web-{928D2B02-5A0D-4139-805D-870DEEC91645}" dt="2018-01-12T17:02:22.927" v="3513"/>
          <ac:spMkLst>
            <pc:docMk/>
            <pc:sldMk cId="2325722445" sldId="284"/>
            <ac:spMk id="2" creationId="{33368F56-745C-4C90-BB36-FCCA03DEBF8C}"/>
          </ac:spMkLst>
        </pc:spChg>
        <pc:spChg chg="mod">
          <ac:chgData name="McGehee, Chelsea T." userId="10030000A32A0A91@LIVE.COM" providerId="AD" clId="Web-{928D2B02-5A0D-4139-805D-870DEEC91645}" dt="2018-01-12T17:02:10.099" v="3510"/>
          <ac:spMkLst>
            <pc:docMk/>
            <pc:sldMk cId="2325722445" sldId="284"/>
            <ac:spMk id="3" creationId="{CD8E347C-46DC-4B7A-9F2D-CF4251BB4033}"/>
          </ac:spMkLst>
        </pc:spChg>
        <pc:spChg chg="add mod ord">
          <ac:chgData name="McGehee, Chelsea T." userId="10030000A32A0A91@LIVE.COM" providerId="AD" clId="Web-{928D2B02-5A0D-4139-805D-870DEEC91645}" dt="2018-01-12T17:01:05.708" v="3497"/>
          <ac:spMkLst>
            <pc:docMk/>
            <pc:sldMk cId="2325722445" sldId="284"/>
            <ac:spMk id="4" creationId="{C4AC15A5-87FC-4782-96B7-DBA43A85381E}"/>
          </ac:spMkLst>
        </pc:spChg>
        <pc:spChg chg="add">
          <ac:chgData name="McGehee, Chelsea T." userId="10030000A32A0A91@LIVE.COM" providerId="AD" clId="Web-{928D2B02-5A0D-4139-805D-870DEEC91645}" dt="2018-01-12T17:01:05.708" v="3497"/>
          <ac:spMkLst>
            <pc:docMk/>
            <pc:sldMk cId="2325722445" sldId="284"/>
            <ac:spMk id="10" creationId="{F4979F40-3A44-4CCB-9EB7-F8318BCE576B}"/>
          </ac:spMkLst>
        </pc:spChg>
        <pc:spChg chg="add">
          <ac:chgData name="McGehee, Chelsea T." userId="10030000A32A0A91@LIVE.COM" providerId="AD" clId="Web-{928D2B02-5A0D-4139-805D-870DEEC91645}" dt="2018-01-12T17:01:05.708" v="3497"/>
          <ac:spMkLst>
            <pc:docMk/>
            <pc:sldMk cId="2325722445" sldId="284"/>
            <ac:spMk id="14" creationId="{AFD071FA-0514-4371-9568-86216A1F4658}"/>
          </ac:spMkLst>
        </pc:spChg>
        <pc:spChg chg="add">
          <ac:chgData name="McGehee, Chelsea T." userId="10030000A32A0A91@LIVE.COM" providerId="AD" clId="Web-{928D2B02-5A0D-4139-805D-870DEEC91645}" dt="2018-01-12T17:01:05.708" v="3497"/>
          <ac:spMkLst>
            <pc:docMk/>
            <pc:sldMk cId="2325722445" sldId="284"/>
            <ac:spMk id="16" creationId="{5211DDA4-E7B5-4325-A844-B7F59B084BA7}"/>
          </ac:spMkLst>
        </pc:spChg>
        <pc:picChg chg="add mod ord">
          <ac:chgData name="McGehee, Chelsea T." userId="10030000A32A0A91@LIVE.COM" providerId="AD" clId="Web-{928D2B02-5A0D-4139-805D-870DEEC91645}" dt="2018-01-12T17:01:05.708" v="3497"/>
          <ac:picMkLst>
            <pc:docMk/>
            <pc:sldMk cId="2325722445" sldId="284"/>
            <ac:picMk id="5" creationId="{BA4CBF5B-D45A-42B9-8D4E-1A67F081121F}"/>
          </ac:picMkLst>
        </pc:picChg>
        <pc:picChg chg="add">
          <ac:chgData name="McGehee, Chelsea T." userId="10030000A32A0A91@LIVE.COM" providerId="AD" clId="Web-{928D2B02-5A0D-4139-805D-870DEEC91645}" dt="2018-01-12T17:01:05.708" v="3497"/>
          <ac:picMkLst>
            <pc:docMk/>
            <pc:sldMk cId="2325722445" sldId="284"/>
            <ac:picMk id="12" creationId="{15291D39-6B03-4BB5-BFC6-CBF11E90BFD6}"/>
          </ac:picMkLst>
        </pc:picChg>
        <pc:picChg chg="add">
          <ac:chgData name="McGehee, Chelsea T." userId="10030000A32A0A91@LIVE.COM" providerId="AD" clId="Web-{928D2B02-5A0D-4139-805D-870DEEC91645}" dt="2018-01-12T17:01:05.708" v="3497"/>
          <ac:picMkLst>
            <pc:docMk/>
            <pc:sldMk cId="2325722445" sldId="284"/>
            <ac:picMk id="18" creationId="{0D58E222-6309-4F79-AC20-9D3C69CD9B16}"/>
          </ac:picMkLst>
        </pc:picChg>
      </pc:sldChg>
      <pc:sldChg chg="modSp new">
        <pc:chgData name="McGehee, Chelsea T." userId="10030000A32A0A91@LIVE.COM" providerId="AD" clId="Web-{928D2B02-5A0D-4139-805D-870DEEC91645}" dt="2018-01-12T17:06:15.849" v="3793"/>
        <pc:sldMkLst>
          <pc:docMk/>
          <pc:sldMk cId="1136576166" sldId="285"/>
        </pc:sldMkLst>
        <pc:spChg chg="mod">
          <ac:chgData name="McGehee, Chelsea T." userId="10030000A32A0A91@LIVE.COM" providerId="AD" clId="Web-{928D2B02-5A0D-4139-805D-870DEEC91645}" dt="2018-01-12T17:02:42.630" v="3526"/>
          <ac:spMkLst>
            <pc:docMk/>
            <pc:sldMk cId="1136576166" sldId="285"/>
            <ac:spMk id="2" creationId="{2955EB94-154D-4088-B64D-BCE225993B76}"/>
          </ac:spMkLst>
        </pc:spChg>
        <pc:spChg chg="mod">
          <ac:chgData name="McGehee, Chelsea T." userId="10030000A32A0A91@LIVE.COM" providerId="AD" clId="Web-{928D2B02-5A0D-4139-805D-870DEEC91645}" dt="2018-01-12T17:06:15.849" v="3793"/>
          <ac:spMkLst>
            <pc:docMk/>
            <pc:sldMk cId="1136576166" sldId="285"/>
            <ac:spMk id="3" creationId="{BAC53B17-1F07-4E41-AADA-DF050C819590}"/>
          </ac:spMkLst>
        </pc:spChg>
      </pc:sldChg>
    </pc:docChg>
  </pc:docChgLst>
  <pc:docChgLst>
    <pc:chgData name="McGehee, Chelsea T." userId="10030000A32A0A91@LIVE.COM" providerId="AD" clId="Web-{6C42FCA5-701B-4396-B028-333D15A25BF6}"/>
    <pc:docChg chg="modSld">
      <pc:chgData name="McGehee, Chelsea T." userId="10030000A32A0A91@LIVE.COM" providerId="AD" clId="Web-{6C42FCA5-701B-4396-B028-333D15A25BF6}" dt="2018-01-11T14:50:53.093" v="46"/>
      <pc:docMkLst>
        <pc:docMk/>
      </pc:docMkLst>
      <pc:sldChg chg="modSp">
        <pc:chgData name="McGehee, Chelsea T." userId="10030000A32A0A91@LIVE.COM" providerId="AD" clId="Web-{6C42FCA5-701B-4396-B028-333D15A25BF6}" dt="2018-01-11T14:50:53.080" v="45"/>
        <pc:sldMkLst>
          <pc:docMk/>
          <pc:sldMk cId="4144221" sldId="256"/>
        </pc:sldMkLst>
        <pc:spChg chg="mod">
          <ac:chgData name="McGehee, Chelsea T." userId="10030000A32A0A91@LIVE.COM" providerId="AD" clId="Web-{6C42FCA5-701B-4396-B028-333D15A25BF6}" dt="2018-01-11T14:35:25.738" v="24"/>
          <ac:spMkLst>
            <pc:docMk/>
            <pc:sldMk cId="4144221" sldId="256"/>
            <ac:spMk id="2" creationId="{00000000-0000-0000-0000-000000000000}"/>
          </ac:spMkLst>
        </pc:spChg>
        <pc:spChg chg="mod">
          <ac:chgData name="McGehee, Chelsea T." userId="10030000A32A0A91@LIVE.COM" providerId="AD" clId="Web-{6C42FCA5-701B-4396-B028-333D15A25BF6}" dt="2018-01-11T14:50:53.080" v="45"/>
          <ac:spMkLst>
            <pc:docMk/>
            <pc:sldMk cId="4144221" sldId="256"/>
            <ac:spMk id="3" creationId="{00000000-0000-0000-0000-000000000000}"/>
          </ac:spMkLst>
        </pc:spChg>
      </pc:sldChg>
    </pc:docChg>
  </pc:docChgLst>
  <pc:docChgLst>
    <pc:chgData name="McGehee, Chelsea T." userId="10030000A32A0A91@LIVE.COM" providerId="AD" clId="Web-{E3C176F8-FD32-47EB-9C9F-9A63AB1CA1E1}"/>
    <pc:docChg chg="addSld modSld modSection">
      <pc:chgData name="McGehee, Chelsea T." userId="10030000A32A0A91@LIVE.COM" providerId="AD" clId="Web-{E3C176F8-FD32-47EB-9C9F-9A63AB1CA1E1}" dt="2018-01-12T18:21:18.139" v="2551"/>
      <pc:docMkLst>
        <pc:docMk/>
      </pc:docMkLst>
      <pc:sldChg chg="addSp modSp new mod setBg">
        <pc:chgData name="McGehee, Chelsea T." userId="10030000A32A0A91@LIVE.COM" providerId="AD" clId="Web-{E3C176F8-FD32-47EB-9C9F-9A63AB1CA1E1}" dt="2018-01-12T17:24:27.228" v="2"/>
        <pc:sldMkLst>
          <pc:docMk/>
          <pc:sldMk cId="3362734520" sldId="286"/>
        </pc:sldMkLst>
        <pc:spChg chg="add">
          <ac:chgData name="McGehee, Chelsea T." userId="10030000A32A0A91@LIVE.COM" providerId="AD" clId="Web-{E3C176F8-FD32-47EB-9C9F-9A63AB1CA1E1}" dt="2018-01-12T17:24:27.228" v="2"/>
          <ac:spMkLst>
            <pc:docMk/>
            <pc:sldMk cId="3362734520" sldId="286"/>
            <ac:spMk id="7" creationId="{F134BFCB-373A-440C-A076-F874F5F22CCE}"/>
          </ac:spMkLst>
        </pc:spChg>
        <pc:spChg chg="add">
          <ac:chgData name="McGehee, Chelsea T." userId="10030000A32A0A91@LIVE.COM" providerId="AD" clId="Web-{E3C176F8-FD32-47EB-9C9F-9A63AB1CA1E1}" dt="2018-01-12T17:24:27.228" v="2"/>
          <ac:spMkLst>
            <pc:docMk/>
            <pc:sldMk cId="3362734520" sldId="286"/>
            <ac:spMk id="11" creationId="{669D87E5-1B49-46CB-A366-E4BCB4B19B2A}"/>
          </ac:spMkLst>
        </pc:spChg>
        <pc:spChg chg="add">
          <ac:chgData name="McGehee, Chelsea T." userId="10030000A32A0A91@LIVE.COM" providerId="AD" clId="Web-{E3C176F8-FD32-47EB-9C9F-9A63AB1CA1E1}" dt="2018-01-12T17:24:27.228" v="2"/>
          <ac:spMkLst>
            <pc:docMk/>
            <pc:sldMk cId="3362734520" sldId="286"/>
            <ac:spMk id="13" creationId="{E6CED3C9-6B93-4623-B2C9-EDECE2B4233C}"/>
          </ac:spMkLst>
        </pc:spChg>
        <pc:picChg chg="add mod">
          <ac:chgData name="McGehee, Chelsea T." userId="10030000A32A0A91@LIVE.COM" providerId="AD" clId="Web-{E3C176F8-FD32-47EB-9C9F-9A63AB1CA1E1}" dt="2018-01-12T17:24:27.228" v="2"/>
          <ac:picMkLst>
            <pc:docMk/>
            <pc:sldMk cId="3362734520" sldId="286"/>
            <ac:picMk id="2" creationId="{FBE31977-149F-48AF-916D-06A8CC87F9FC}"/>
          </ac:picMkLst>
        </pc:picChg>
        <pc:picChg chg="add">
          <ac:chgData name="McGehee, Chelsea T." userId="10030000A32A0A91@LIVE.COM" providerId="AD" clId="Web-{E3C176F8-FD32-47EB-9C9F-9A63AB1CA1E1}" dt="2018-01-12T17:24:27.228" v="2"/>
          <ac:picMkLst>
            <pc:docMk/>
            <pc:sldMk cId="3362734520" sldId="286"/>
            <ac:picMk id="9" creationId="{705D511C-3CFA-4D05-A290-5674D6D1DFF2}"/>
          </ac:picMkLst>
        </pc:picChg>
        <pc:picChg chg="add">
          <ac:chgData name="McGehee, Chelsea T." userId="10030000A32A0A91@LIVE.COM" providerId="AD" clId="Web-{E3C176F8-FD32-47EB-9C9F-9A63AB1CA1E1}" dt="2018-01-12T17:24:27.228" v="2"/>
          <ac:picMkLst>
            <pc:docMk/>
            <pc:sldMk cId="3362734520" sldId="286"/>
            <ac:picMk id="15" creationId="{0C8DA627-0DBB-4595-982F-5BE763E20369}"/>
          </ac:picMkLst>
        </pc:picChg>
      </pc:sldChg>
      <pc:sldChg chg="addSp modSp new mod setBg">
        <pc:chgData name="McGehee, Chelsea T." userId="10030000A32A0A91@LIVE.COM" providerId="AD" clId="Web-{E3C176F8-FD32-47EB-9C9F-9A63AB1CA1E1}" dt="2018-01-12T17:30:06.948" v="559"/>
        <pc:sldMkLst>
          <pc:docMk/>
          <pc:sldMk cId="2542195290" sldId="287"/>
        </pc:sldMkLst>
        <pc:spChg chg="mod">
          <ac:chgData name="McGehee, Chelsea T." userId="10030000A32A0A91@LIVE.COM" providerId="AD" clId="Web-{E3C176F8-FD32-47EB-9C9F-9A63AB1CA1E1}" dt="2018-01-12T17:29:23.807" v="545"/>
          <ac:spMkLst>
            <pc:docMk/>
            <pc:sldMk cId="2542195290" sldId="287"/>
            <ac:spMk id="2" creationId="{4E5D1CC6-9874-4236-830A-7725B0BA3C97}"/>
          </ac:spMkLst>
        </pc:spChg>
        <pc:spChg chg="mod">
          <ac:chgData name="McGehee, Chelsea T." userId="10030000A32A0A91@LIVE.COM" providerId="AD" clId="Web-{E3C176F8-FD32-47EB-9C9F-9A63AB1CA1E1}" dt="2018-01-12T17:30:06.948" v="559"/>
          <ac:spMkLst>
            <pc:docMk/>
            <pc:sldMk cId="2542195290" sldId="287"/>
            <ac:spMk id="3" creationId="{EE8F1A66-74FC-4AAE-80AC-0D0C1AE5AE14}"/>
          </ac:spMkLst>
        </pc:spChg>
        <pc:spChg chg="add">
          <ac:chgData name="McGehee, Chelsea T." userId="10030000A32A0A91@LIVE.COM" providerId="AD" clId="Web-{E3C176F8-FD32-47EB-9C9F-9A63AB1CA1E1}" dt="2018-01-12T17:29:23.807" v="545"/>
          <ac:spMkLst>
            <pc:docMk/>
            <pc:sldMk cId="2542195290" sldId="287"/>
            <ac:spMk id="9" creationId="{F4979F40-3A44-4CCB-9EB7-F8318BCE576B}"/>
          </ac:spMkLst>
        </pc:spChg>
        <pc:spChg chg="add">
          <ac:chgData name="McGehee, Chelsea T." userId="10030000A32A0A91@LIVE.COM" providerId="AD" clId="Web-{E3C176F8-FD32-47EB-9C9F-9A63AB1CA1E1}" dt="2018-01-12T17:29:23.807" v="545"/>
          <ac:spMkLst>
            <pc:docMk/>
            <pc:sldMk cId="2542195290" sldId="287"/>
            <ac:spMk id="13" creationId="{AFD071FA-0514-4371-9568-86216A1F4658}"/>
          </ac:spMkLst>
        </pc:spChg>
        <pc:spChg chg="add">
          <ac:chgData name="McGehee, Chelsea T." userId="10030000A32A0A91@LIVE.COM" providerId="AD" clId="Web-{E3C176F8-FD32-47EB-9C9F-9A63AB1CA1E1}" dt="2018-01-12T17:29:23.807" v="545"/>
          <ac:spMkLst>
            <pc:docMk/>
            <pc:sldMk cId="2542195290" sldId="287"/>
            <ac:spMk id="15" creationId="{5211DDA4-E7B5-4325-A844-B7F59B084BA7}"/>
          </ac:spMkLst>
        </pc:spChg>
        <pc:picChg chg="add mod ord">
          <ac:chgData name="McGehee, Chelsea T." userId="10030000A32A0A91@LIVE.COM" providerId="AD" clId="Web-{E3C176F8-FD32-47EB-9C9F-9A63AB1CA1E1}" dt="2018-01-12T17:29:23.807" v="545"/>
          <ac:picMkLst>
            <pc:docMk/>
            <pc:sldMk cId="2542195290" sldId="287"/>
            <ac:picMk id="4" creationId="{E61E6177-B880-47AE-BD47-348D1689C83E}"/>
          </ac:picMkLst>
        </pc:picChg>
        <pc:picChg chg="add">
          <ac:chgData name="McGehee, Chelsea T." userId="10030000A32A0A91@LIVE.COM" providerId="AD" clId="Web-{E3C176F8-FD32-47EB-9C9F-9A63AB1CA1E1}" dt="2018-01-12T17:29:23.807" v="545"/>
          <ac:picMkLst>
            <pc:docMk/>
            <pc:sldMk cId="2542195290" sldId="287"/>
            <ac:picMk id="11" creationId="{15291D39-6B03-4BB5-BFC6-CBF11E90BFD6}"/>
          </ac:picMkLst>
        </pc:picChg>
        <pc:picChg chg="add">
          <ac:chgData name="McGehee, Chelsea T." userId="10030000A32A0A91@LIVE.COM" providerId="AD" clId="Web-{E3C176F8-FD32-47EB-9C9F-9A63AB1CA1E1}" dt="2018-01-12T17:29:23.807" v="545"/>
          <ac:picMkLst>
            <pc:docMk/>
            <pc:sldMk cId="2542195290" sldId="287"/>
            <ac:picMk id="17" creationId="{0D58E222-6309-4F79-AC20-9D3C69CD9B16}"/>
          </ac:picMkLst>
        </pc:picChg>
      </pc:sldChg>
      <pc:sldChg chg="addSp modSp new mod setBg">
        <pc:chgData name="McGehee, Chelsea T." userId="10030000A32A0A91@LIVE.COM" providerId="AD" clId="Web-{E3C176F8-FD32-47EB-9C9F-9A63AB1CA1E1}" dt="2018-01-12T17:36:05.919" v="920"/>
        <pc:sldMkLst>
          <pc:docMk/>
          <pc:sldMk cId="1794468464" sldId="288"/>
        </pc:sldMkLst>
        <pc:spChg chg="mod">
          <ac:chgData name="McGehee, Chelsea T." userId="10030000A32A0A91@LIVE.COM" providerId="AD" clId="Web-{E3C176F8-FD32-47EB-9C9F-9A63AB1CA1E1}" dt="2018-01-12T17:35:23.064" v="902"/>
          <ac:spMkLst>
            <pc:docMk/>
            <pc:sldMk cId="1794468464" sldId="288"/>
            <ac:spMk id="2" creationId="{D952B506-ADD4-4C8A-B387-C70D51F22AB9}"/>
          </ac:spMkLst>
        </pc:spChg>
        <pc:spChg chg="mod">
          <ac:chgData name="McGehee, Chelsea T." userId="10030000A32A0A91@LIVE.COM" providerId="AD" clId="Web-{E3C176F8-FD32-47EB-9C9F-9A63AB1CA1E1}" dt="2018-01-12T17:36:05.919" v="920"/>
          <ac:spMkLst>
            <pc:docMk/>
            <pc:sldMk cId="1794468464" sldId="288"/>
            <ac:spMk id="3" creationId="{F6DB3A95-B01C-4220-A252-EB7DE2FD9601}"/>
          </ac:spMkLst>
        </pc:spChg>
        <pc:spChg chg="add">
          <ac:chgData name="McGehee, Chelsea T." userId="10030000A32A0A91@LIVE.COM" providerId="AD" clId="Web-{E3C176F8-FD32-47EB-9C9F-9A63AB1CA1E1}" dt="2018-01-12T17:35:23.064" v="902"/>
          <ac:spMkLst>
            <pc:docMk/>
            <pc:sldMk cId="1794468464" sldId="288"/>
            <ac:spMk id="9" creationId="{C610D2AE-07EF-436A-9755-AA8DF4B933A4}"/>
          </ac:spMkLst>
        </pc:spChg>
        <pc:spChg chg="add">
          <ac:chgData name="McGehee, Chelsea T." userId="10030000A32A0A91@LIVE.COM" providerId="AD" clId="Web-{E3C176F8-FD32-47EB-9C9F-9A63AB1CA1E1}" dt="2018-01-12T17:35:23.064" v="902"/>
          <ac:spMkLst>
            <pc:docMk/>
            <pc:sldMk cId="1794468464" sldId="288"/>
            <ac:spMk id="13" creationId="{CF2D8AD5-434A-4C0E-9F5B-C1AFD645F364}"/>
          </ac:spMkLst>
        </pc:spChg>
        <pc:picChg chg="add mod ord">
          <ac:chgData name="McGehee, Chelsea T." userId="10030000A32A0A91@LIVE.COM" providerId="AD" clId="Web-{E3C176F8-FD32-47EB-9C9F-9A63AB1CA1E1}" dt="2018-01-12T17:35:23.064" v="902"/>
          <ac:picMkLst>
            <pc:docMk/>
            <pc:sldMk cId="1794468464" sldId="288"/>
            <ac:picMk id="4" creationId="{9DF81763-0797-40EE-960C-A59D7F0DEE73}"/>
          </ac:picMkLst>
        </pc:picChg>
        <pc:picChg chg="add">
          <ac:chgData name="McGehee, Chelsea T." userId="10030000A32A0A91@LIVE.COM" providerId="AD" clId="Web-{E3C176F8-FD32-47EB-9C9F-9A63AB1CA1E1}" dt="2018-01-12T17:35:23.064" v="902"/>
          <ac:picMkLst>
            <pc:docMk/>
            <pc:sldMk cId="1794468464" sldId="288"/>
            <ac:picMk id="11" creationId="{6CACDD17-9043-46DF-882D-420365B79C18}"/>
          </ac:picMkLst>
        </pc:picChg>
        <pc:picChg chg="add">
          <ac:chgData name="McGehee, Chelsea T." userId="10030000A32A0A91@LIVE.COM" providerId="AD" clId="Web-{E3C176F8-FD32-47EB-9C9F-9A63AB1CA1E1}" dt="2018-01-12T17:35:23.064" v="902"/>
          <ac:picMkLst>
            <pc:docMk/>
            <pc:sldMk cId="1794468464" sldId="288"/>
            <ac:picMk id="15" creationId="{E92B246D-47CC-40F8-8DE7-B65D409E945E}"/>
          </ac:picMkLst>
        </pc:picChg>
      </pc:sldChg>
      <pc:sldChg chg="addSp modSp new mod modClrScheme chgLayout">
        <pc:chgData name="McGehee, Chelsea T." userId="10030000A32A0A91@LIVE.COM" providerId="AD" clId="Web-{E3C176F8-FD32-47EB-9C9F-9A63AB1CA1E1}" dt="2018-01-12T17:39:20.873" v="1177"/>
        <pc:sldMkLst>
          <pc:docMk/>
          <pc:sldMk cId="719776973" sldId="289"/>
        </pc:sldMkLst>
        <pc:spChg chg="mod ord">
          <ac:chgData name="McGehee, Chelsea T." userId="10030000A32A0A91@LIVE.COM" providerId="AD" clId="Web-{E3C176F8-FD32-47EB-9C9F-9A63AB1CA1E1}" dt="2018-01-12T17:37:39.810" v="1034"/>
          <ac:spMkLst>
            <pc:docMk/>
            <pc:sldMk cId="719776973" sldId="289"/>
            <ac:spMk id="2" creationId="{D78C53E9-1A64-4061-BC70-98A8EC5D3BF8}"/>
          </ac:spMkLst>
        </pc:spChg>
        <pc:spChg chg="mod ord">
          <ac:chgData name="McGehee, Chelsea T." userId="10030000A32A0A91@LIVE.COM" providerId="AD" clId="Web-{E3C176F8-FD32-47EB-9C9F-9A63AB1CA1E1}" dt="2018-01-12T17:39:09.826" v="1169"/>
          <ac:spMkLst>
            <pc:docMk/>
            <pc:sldMk cId="719776973" sldId="289"/>
            <ac:spMk id="3" creationId="{09495752-2689-4848-B026-FDE67449D6DC}"/>
          </ac:spMkLst>
        </pc:spChg>
        <pc:spChg chg="add mod ord">
          <ac:chgData name="McGehee, Chelsea T." userId="10030000A32A0A91@LIVE.COM" providerId="AD" clId="Web-{E3C176F8-FD32-47EB-9C9F-9A63AB1CA1E1}" dt="2018-01-12T17:39:20.873" v="1177"/>
          <ac:spMkLst>
            <pc:docMk/>
            <pc:sldMk cId="719776973" sldId="289"/>
            <ac:spMk id="5" creationId="{FB51B6DB-01EE-4FF9-98E0-B1E356291263}"/>
          </ac:spMkLst>
        </pc:spChg>
      </pc:sldChg>
      <pc:sldChg chg="addSp modSp new">
        <pc:chgData name="McGehee, Chelsea T." userId="10030000A32A0A91@LIVE.COM" providerId="AD" clId="Web-{E3C176F8-FD32-47EB-9C9F-9A63AB1CA1E1}" dt="2018-01-12T17:42:18.765" v="1195"/>
        <pc:sldMkLst>
          <pc:docMk/>
          <pc:sldMk cId="1025531102" sldId="290"/>
        </pc:sldMkLst>
        <pc:picChg chg="add mod">
          <ac:chgData name="McGehee, Chelsea T." userId="10030000A32A0A91@LIVE.COM" providerId="AD" clId="Web-{E3C176F8-FD32-47EB-9C9F-9A63AB1CA1E1}" dt="2018-01-12T17:42:18.765" v="1195"/>
          <ac:picMkLst>
            <pc:docMk/>
            <pc:sldMk cId="1025531102" sldId="290"/>
            <ac:picMk id="2" creationId="{637D2F9A-2B34-4D49-B937-5A6FC976C410}"/>
          </ac:picMkLst>
        </pc:picChg>
        <pc:picChg chg="add mod">
          <ac:chgData name="McGehee, Chelsea T." userId="10030000A32A0A91@LIVE.COM" providerId="AD" clId="Web-{E3C176F8-FD32-47EB-9C9F-9A63AB1CA1E1}" dt="2018-01-12T17:42:13.234" v="1192"/>
          <ac:picMkLst>
            <pc:docMk/>
            <pc:sldMk cId="1025531102" sldId="290"/>
            <ac:picMk id="4" creationId="{F2400CF2-202E-472E-8BA1-22713751F8DE}"/>
          </ac:picMkLst>
        </pc:picChg>
        <pc:picChg chg="add mod">
          <ac:chgData name="McGehee, Chelsea T." userId="10030000A32A0A91@LIVE.COM" providerId="AD" clId="Web-{E3C176F8-FD32-47EB-9C9F-9A63AB1CA1E1}" dt="2018-01-12T17:42:11.999" v="1191"/>
          <ac:picMkLst>
            <pc:docMk/>
            <pc:sldMk cId="1025531102" sldId="290"/>
            <ac:picMk id="6" creationId="{6B6AEFD2-15B0-4008-AA1B-62B49024F2C7}"/>
          </ac:picMkLst>
        </pc:picChg>
      </pc:sldChg>
      <pc:sldChg chg="addSp modSp new">
        <pc:chgData name="McGehee, Chelsea T." userId="10030000A32A0A91@LIVE.COM" providerId="AD" clId="Web-{E3C176F8-FD32-47EB-9C9F-9A63AB1CA1E1}" dt="2018-01-12T17:44:07.719" v="1206"/>
        <pc:sldMkLst>
          <pc:docMk/>
          <pc:sldMk cId="1380015501" sldId="291"/>
        </pc:sldMkLst>
        <pc:picChg chg="add mod">
          <ac:chgData name="McGehee, Chelsea T." userId="10030000A32A0A91@LIVE.COM" providerId="AD" clId="Web-{E3C176F8-FD32-47EB-9C9F-9A63AB1CA1E1}" dt="2018-01-12T17:44:07.719" v="1206"/>
          <ac:picMkLst>
            <pc:docMk/>
            <pc:sldMk cId="1380015501" sldId="291"/>
            <ac:picMk id="2" creationId="{D6A1776E-D731-49FB-B7D1-3C33C7AC286F}"/>
          </ac:picMkLst>
        </pc:picChg>
      </pc:sldChg>
      <pc:sldChg chg="modSp new">
        <pc:chgData name="McGehee, Chelsea T." userId="10030000A32A0A91@LIVE.COM" providerId="AD" clId="Web-{E3C176F8-FD32-47EB-9C9F-9A63AB1CA1E1}" dt="2018-01-12T17:44:25.891" v="1210"/>
        <pc:sldMkLst>
          <pc:docMk/>
          <pc:sldMk cId="705649476" sldId="292"/>
        </pc:sldMkLst>
        <pc:spChg chg="mod">
          <ac:chgData name="McGehee, Chelsea T." userId="10030000A32A0A91@LIVE.COM" providerId="AD" clId="Web-{E3C176F8-FD32-47EB-9C9F-9A63AB1CA1E1}" dt="2018-01-12T17:44:25.859" v="1208"/>
          <ac:spMkLst>
            <pc:docMk/>
            <pc:sldMk cId="705649476" sldId="292"/>
            <ac:spMk id="2" creationId="{2DC84741-DBBD-46A8-8574-FB14558687CA}"/>
          </ac:spMkLst>
        </pc:spChg>
        <pc:spChg chg="mod">
          <ac:chgData name="McGehee, Chelsea T." userId="10030000A32A0A91@LIVE.COM" providerId="AD" clId="Web-{E3C176F8-FD32-47EB-9C9F-9A63AB1CA1E1}" dt="2018-01-12T17:44:25.891" v="1210"/>
          <ac:spMkLst>
            <pc:docMk/>
            <pc:sldMk cId="705649476" sldId="292"/>
            <ac:spMk id="3" creationId="{E90BDFA2-4A83-4703-A133-B0D7E7B3CC5F}"/>
          </ac:spMkLst>
        </pc:spChg>
      </pc:sldChg>
      <pc:sldChg chg="modSp new">
        <pc:chgData name="McGehee, Chelsea T." userId="10030000A32A0A91@LIVE.COM" providerId="AD" clId="Web-{E3C176F8-FD32-47EB-9C9F-9A63AB1CA1E1}" dt="2018-01-12T17:50:18.065" v="1475"/>
        <pc:sldMkLst>
          <pc:docMk/>
          <pc:sldMk cId="2178726457" sldId="293"/>
        </pc:sldMkLst>
        <pc:spChg chg="mod">
          <ac:chgData name="McGehee, Chelsea T." userId="10030000A32A0A91@LIVE.COM" providerId="AD" clId="Web-{E3C176F8-FD32-47EB-9C9F-9A63AB1CA1E1}" dt="2018-01-12T17:45:36.407" v="1218"/>
          <ac:spMkLst>
            <pc:docMk/>
            <pc:sldMk cId="2178726457" sldId="293"/>
            <ac:spMk id="2" creationId="{2D64B52D-8103-4DBD-862A-9EAB7AE9E3D8}"/>
          </ac:spMkLst>
        </pc:spChg>
        <pc:spChg chg="mod">
          <ac:chgData name="McGehee, Chelsea T." userId="10030000A32A0A91@LIVE.COM" providerId="AD" clId="Web-{E3C176F8-FD32-47EB-9C9F-9A63AB1CA1E1}" dt="2018-01-12T17:50:18.065" v="1475"/>
          <ac:spMkLst>
            <pc:docMk/>
            <pc:sldMk cId="2178726457" sldId="293"/>
            <ac:spMk id="3" creationId="{82C0C541-04E8-4453-B3DE-2D14F9247DA3}"/>
          </ac:spMkLst>
        </pc:spChg>
      </pc:sldChg>
      <pc:sldChg chg="addSp modSp new mod setBg">
        <pc:chgData name="McGehee, Chelsea T." userId="10030000A32A0A91@LIVE.COM" providerId="AD" clId="Web-{E3C176F8-FD32-47EB-9C9F-9A63AB1CA1E1}" dt="2018-01-12T17:58:02.630" v="1810"/>
        <pc:sldMkLst>
          <pc:docMk/>
          <pc:sldMk cId="3483439103" sldId="294"/>
        </pc:sldMkLst>
        <pc:spChg chg="mod">
          <ac:chgData name="McGehee, Chelsea T." userId="10030000A32A0A91@LIVE.COM" providerId="AD" clId="Web-{E3C176F8-FD32-47EB-9C9F-9A63AB1CA1E1}" dt="2018-01-12T17:55:19.426" v="1797"/>
          <ac:spMkLst>
            <pc:docMk/>
            <pc:sldMk cId="3483439103" sldId="294"/>
            <ac:spMk id="2" creationId="{44C9E3DF-79F7-42DC-8779-DB4617C21124}"/>
          </ac:spMkLst>
        </pc:spChg>
        <pc:spChg chg="mod">
          <ac:chgData name="McGehee, Chelsea T." userId="10030000A32A0A91@LIVE.COM" providerId="AD" clId="Web-{E3C176F8-FD32-47EB-9C9F-9A63AB1CA1E1}" dt="2018-01-12T17:58:02.630" v="1810"/>
          <ac:spMkLst>
            <pc:docMk/>
            <pc:sldMk cId="3483439103" sldId="294"/>
            <ac:spMk id="3" creationId="{EE0C0690-DCB1-4A57-9EA8-0E34338AFC09}"/>
          </ac:spMkLst>
        </pc:spChg>
        <pc:spChg chg="add">
          <ac:chgData name="McGehee, Chelsea T." userId="10030000A32A0A91@LIVE.COM" providerId="AD" clId="Web-{E3C176F8-FD32-47EB-9C9F-9A63AB1CA1E1}" dt="2018-01-12T17:55:19.426" v="1797"/>
          <ac:spMkLst>
            <pc:docMk/>
            <pc:sldMk cId="3483439103" sldId="294"/>
            <ac:spMk id="9" creationId="{3FECAD23-900F-4F1B-A441-6A68749F88D4}"/>
          </ac:spMkLst>
        </pc:spChg>
        <pc:spChg chg="add">
          <ac:chgData name="McGehee, Chelsea T." userId="10030000A32A0A91@LIVE.COM" providerId="AD" clId="Web-{E3C176F8-FD32-47EB-9C9F-9A63AB1CA1E1}" dt="2018-01-12T17:55:19.426" v="1797"/>
          <ac:spMkLst>
            <pc:docMk/>
            <pc:sldMk cId="3483439103" sldId="294"/>
            <ac:spMk id="13" creationId="{8A233090-6C39-4F59-8A0F-86F011A7EEEB}"/>
          </ac:spMkLst>
        </pc:spChg>
        <pc:spChg chg="add">
          <ac:chgData name="McGehee, Chelsea T." userId="10030000A32A0A91@LIVE.COM" providerId="AD" clId="Web-{E3C176F8-FD32-47EB-9C9F-9A63AB1CA1E1}" dt="2018-01-12T17:55:19.426" v="1797"/>
          <ac:spMkLst>
            <pc:docMk/>
            <pc:sldMk cId="3483439103" sldId="294"/>
            <ac:spMk id="15" creationId="{484DCAA0-4BF1-4FB9-97BA-D6BA630419A0}"/>
          </ac:spMkLst>
        </pc:spChg>
        <pc:picChg chg="add mod ord">
          <ac:chgData name="McGehee, Chelsea T." userId="10030000A32A0A91@LIVE.COM" providerId="AD" clId="Web-{E3C176F8-FD32-47EB-9C9F-9A63AB1CA1E1}" dt="2018-01-12T17:55:19.426" v="1797"/>
          <ac:picMkLst>
            <pc:docMk/>
            <pc:sldMk cId="3483439103" sldId="294"/>
            <ac:picMk id="4" creationId="{F5CA1E7B-45A7-42B5-A839-D01BDB99B43E}"/>
          </ac:picMkLst>
        </pc:picChg>
        <pc:picChg chg="add">
          <ac:chgData name="McGehee, Chelsea T." userId="10030000A32A0A91@LIVE.COM" providerId="AD" clId="Web-{E3C176F8-FD32-47EB-9C9F-9A63AB1CA1E1}" dt="2018-01-12T17:55:19.426" v="1797"/>
          <ac:picMkLst>
            <pc:docMk/>
            <pc:sldMk cId="3483439103" sldId="294"/>
            <ac:picMk id="11" creationId="{57943801-CAEC-4F98-9332-2A4D9128463E}"/>
          </ac:picMkLst>
        </pc:picChg>
        <pc:picChg chg="add">
          <ac:chgData name="McGehee, Chelsea T." userId="10030000A32A0A91@LIVE.COM" providerId="AD" clId="Web-{E3C176F8-FD32-47EB-9C9F-9A63AB1CA1E1}" dt="2018-01-12T17:55:19.426" v="1797"/>
          <ac:picMkLst>
            <pc:docMk/>
            <pc:sldMk cId="3483439103" sldId="294"/>
            <ac:picMk id="17" creationId="{9BC2FEA5-B399-458A-8393-E06CE40DB89C}"/>
          </ac:picMkLst>
        </pc:picChg>
      </pc:sldChg>
      <pc:sldChg chg="addSp modSp new mod setBg setClrOvrMap">
        <pc:chgData name="McGehee, Chelsea T." userId="10030000A32A0A91@LIVE.COM" providerId="AD" clId="Web-{E3C176F8-FD32-47EB-9C9F-9A63AB1CA1E1}" dt="2018-01-12T18:01:52.882" v="2014"/>
        <pc:sldMkLst>
          <pc:docMk/>
          <pc:sldMk cId="951543431" sldId="295"/>
        </pc:sldMkLst>
        <pc:spChg chg="mod">
          <ac:chgData name="McGehee, Chelsea T." userId="10030000A32A0A91@LIVE.COM" providerId="AD" clId="Web-{E3C176F8-FD32-47EB-9C9F-9A63AB1CA1E1}" dt="2018-01-12T18:01:26.742" v="2009"/>
          <ac:spMkLst>
            <pc:docMk/>
            <pc:sldMk cId="951543431" sldId="295"/>
            <ac:spMk id="2" creationId="{03E473E7-F8A1-40CC-871E-54DED2575F99}"/>
          </ac:spMkLst>
        </pc:spChg>
        <pc:spChg chg="mod">
          <ac:chgData name="McGehee, Chelsea T." userId="10030000A32A0A91@LIVE.COM" providerId="AD" clId="Web-{E3C176F8-FD32-47EB-9C9F-9A63AB1CA1E1}" dt="2018-01-12T18:01:52.882" v="2014"/>
          <ac:spMkLst>
            <pc:docMk/>
            <pc:sldMk cId="951543431" sldId="295"/>
            <ac:spMk id="3" creationId="{0A8E3138-430E-412D-894D-ADC61700640A}"/>
          </ac:spMkLst>
        </pc:spChg>
        <pc:spChg chg="add">
          <ac:chgData name="McGehee, Chelsea T." userId="10030000A32A0A91@LIVE.COM" providerId="AD" clId="Web-{E3C176F8-FD32-47EB-9C9F-9A63AB1CA1E1}" dt="2018-01-12T18:01:26.742" v="2009"/>
          <ac:spMkLst>
            <pc:docMk/>
            <pc:sldMk cId="951543431" sldId="295"/>
            <ac:spMk id="13" creationId="{9DD3589A-DB65-424B-ACF1-5C8155F1C3A8}"/>
          </ac:spMkLst>
        </pc:spChg>
        <pc:spChg chg="add">
          <ac:chgData name="McGehee, Chelsea T." userId="10030000A32A0A91@LIVE.COM" providerId="AD" clId="Web-{E3C176F8-FD32-47EB-9C9F-9A63AB1CA1E1}" dt="2018-01-12T18:01:26.742" v="2009"/>
          <ac:spMkLst>
            <pc:docMk/>
            <pc:sldMk cId="951543431" sldId="295"/>
            <ac:spMk id="15" creationId="{9F784D76-D302-4160-A2D4-C2F4AB76D478}"/>
          </ac:spMkLst>
        </pc:spChg>
        <pc:spChg chg="add">
          <ac:chgData name="McGehee, Chelsea T." userId="10030000A32A0A91@LIVE.COM" providerId="AD" clId="Web-{E3C176F8-FD32-47EB-9C9F-9A63AB1CA1E1}" dt="2018-01-12T18:01:26.742" v="2009"/>
          <ac:spMkLst>
            <pc:docMk/>
            <pc:sldMk cId="951543431" sldId="295"/>
            <ac:spMk id="19" creationId="{2B57E7D2-A94B-4A8D-B58F-D3E30C2353DE}"/>
          </ac:spMkLst>
        </pc:spChg>
        <pc:picChg chg="add mod ord">
          <ac:chgData name="McGehee, Chelsea T." userId="10030000A32A0A91@LIVE.COM" providerId="AD" clId="Web-{E3C176F8-FD32-47EB-9C9F-9A63AB1CA1E1}" dt="2018-01-12T18:01:26.742" v="2009"/>
          <ac:picMkLst>
            <pc:docMk/>
            <pc:sldMk cId="951543431" sldId="295"/>
            <ac:picMk id="4" creationId="{E3CBA43E-946E-4780-B5BE-6F68DF94EA5B}"/>
          </ac:picMkLst>
        </pc:picChg>
        <pc:picChg chg="add">
          <ac:chgData name="McGehee, Chelsea T." userId="10030000A32A0A91@LIVE.COM" providerId="AD" clId="Web-{E3C176F8-FD32-47EB-9C9F-9A63AB1CA1E1}" dt="2018-01-12T18:01:26.742" v="2009"/>
          <ac:picMkLst>
            <pc:docMk/>
            <pc:sldMk cId="951543431" sldId="295"/>
            <ac:picMk id="9" creationId="{D8DF5C3E-BDAB-40E6-A40B-8C05D8CD3F52}"/>
          </ac:picMkLst>
        </pc:picChg>
        <pc:picChg chg="add">
          <ac:chgData name="McGehee, Chelsea T." userId="10030000A32A0A91@LIVE.COM" providerId="AD" clId="Web-{E3C176F8-FD32-47EB-9C9F-9A63AB1CA1E1}" dt="2018-01-12T18:01:26.742" v="2009"/>
          <ac:picMkLst>
            <pc:docMk/>
            <pc:sldMk cId="951543431" sldId="295"/>
            <ac:picMk id="11" creationId="{9D90C31A-86E3-472B-B929-496667598EFF}"/>
          </ac:picMkLst>
        </pc:picChg>
        <pc:picChg chg="add">
          <ac:chgData name="McGehee, Chelsea T." userId="10030000A32A0A91@LIVE.COM" providerId="AD" clId="Web-{E3C176F8-FD32-47EB-9C9F-9A63AB1CA1E1}" dt="2018-01-12T18:01:26.742" v="2009"/>
          <ac:picMkLst>
            <pc:docMk/>
            <pc:sldMk cId="951543431" sldId="295"/>
            <ac:picMk id="17" creationId="{608D9710-1A5F-4D24-B654-F2081DE6014C}"/>
          </ac:picMkLst>
        </pc:picChg>
      </pc:sldChg>
      <pc:sldChg chg="addSp modSp new mod setBg">
        <pc:chgData name="McGehee, Chelsea T." userId="10030000A32A0A91@LIVE.COM" providerId="AD" clId="Web-{E3C176F8-FD32-47EB-9C9F-9A63AB1CA1E1}" dt="2018-01-12T18:16:05.703" v="2242"/>
        <pc:sldMkLst>
          <pc:docMk/>
          <pc:sldMk cId="149564287" sldId="296"/>
        </pc:sldMkLst>
        <pc:spChg chg="mod">
          <ac:chgData name="McGehee, Chelsea T." userId="10030000A32A0A91@LIVE.COM" providerId="AD" clId="Web-{E3C176F8-FD32-47EB-9C9F-9A63AB1CA1E1}" dt="2018-01-12T18:15:33.934" v="2233"/>
          <ac:spMkLst>
            <pc:docMk/>
            <pc:sldMk cId="149564287" sldId="296"/>
            <ac:spMk id="2" creationId="{5CE52CB5-3B3F-42EC-BF18-D9109D5B4559}"/>
          </ac:spMkLst>
        </pc:spChg>
        <pc:spChg chg="mod">
          <ac:chgData name="McGehee, Chelsea T." userId="10030000A32A0A91@LIVE.COM" providerId="AD" clId="Web-{E3C176F8-FD32-47EB-9C9F-9A63AB1CA1E1}" dt="2018-01-12T18:16:05.703" v="2242"/>
          <ac:spMkLst>
            <pc:docMk/>
            <pc:sldMk cId="149564287" sldId="296"/>
            <ac:spMk id="3" creationId="{7A800580-7DFA-4368-AD66-549B17554B31}"/>
          </ac:spMkLst>
        </pc:spChg>
        <pc:picChg chg="add mod ord">
          <ac:chgData name="McGehee, Chelsea T." userId="10030000A32A0A91@LIVE.COM" providerId="AD" clId="Web-{E3C176F8-FD32-47EB-9C9F-9A63AB1CA1E1}" dt="2018-01-12T18:15:33.934" v="2233"/>
          <ac:picMkLst>
            <pc:docMk/>
            <pc:sldMk cId="149564287" sldId="296"/>
            <ac:picMk id="4" creationId="{E8474F49-08FD-4B5A-A20A-DEB0C9D626CA}"/>
          </ac:picMkLst>
        </pc:picChg>
      </pc:sldChg>
      <pc:sldChg chg="addSp modSp new mod modClrScheme chgLayout">
        <pc:chgData name="McGehee, Chelsea T." userId="10030000A32A0A91@LIVE.COM" providerId="AD" clId="Web-{E3C176F8-FD32-47EB-9C9F-9A63AB1CA1E1}" dt="2018-01-12T18:21:02.780" v="2536"/>
        <pc:sldMkLst>
          <pc:docMk/>
          <pc:sldMk cId="181532662" sldId="297"/>
        </pc:sldMkLst>
        <pc:spChg chg="mod ord">
          <ac:chgData name="McGehee, Chelsea T." userId="10030000A32A0A91@LIVE.COM" providerId="AD" clId="Web-{E3C176F8-FD32-47EB-9C9F-9A63AB1CA1E1}" dt="2018-01-12T18:17:45.357" v="2379"/>
          <ac:spMkLst>
            <pc:docMk/>
            <pc:sldMk cId="181532662" sldId="297"/>
            <ac:spMk id="2" creationId="{1FF5CC88-B023-490E-A5E1-14AC5D749F7D}"/>
          </ac:spMkLst>
        </pc:spChg>
        <pc:spChg chg="mod ord">
          <ac:chgData name="McGehee, Chelsea T." userId="10030000A32A0A91@LIVE.COM" providerId="AD" clId="Web-{E3C176F8-FD32-47EB-9C9F-9A63AB1CA1E1}" dt="2018-01-12T18:18:31.326" v="2450"/>
          <ac:spMkLst>
            <pc:docMk/>
            <pc:sldMk cId="181532662" sldId="297"/>
            <ac:spMk id="3" creationId="{864DA722-F358-40C5-9ECA-06919FE42698}"/>
          </ac:spMkLst>
        </pc:spChg>
        <pc:spChg chg="add mod ord">
          <ac:chgData name="McGehee, Chelsea T." userId="10030000A32A0A91@LIVE.COM" providerId="AD" clId="Web-{E3C176F8-FD32-47EB-9C9F-9A63AB1CA1E1}" dt="2018-01-12T18:19:12.451" v="2527"/>
          <ac:spMkLst>
            <pc:docMk/>
            <pc:sldMk cId="181532662" sldId="297"/>
            <ac:spMk id="5" creationId="{400906A2-2D41-4F8D-A87E-94CE67A93B0B}"/>
          </ac:spMkLst>
        </pc:spChg>
        <pc:picChg chg="add mod">
          <ac:chgData name="McGehee, Chelsea T." userId="10030000A32A0A91@LIVE.COM" providerId="AD" clId="Web-{E3C176F8-FD32-47EB-9C9F-9A63AB1CA1E1}" dt="2018-01-12T18:21:02.780" v="2536"/>
          <ac:picMkLst>
            <pc:docMk/>
            <pc:sldMk cId="181532662" sldId="297"/>
            <ac:picMk id="6" creationId="{D9A0E0E8-461C-4C00-8FBD-21B8CDA25EF7}"/>
          </ac:picMkLst>
        </pc:picChg>
      </pc:sldChg>
      <pc:sldChg chg="modSp new">
        <pc:chgData name="McGehee, Chelsea T." userId="10030000A32A0A91@LIVE.COM" providerId="AD" clId="Web-{E3C176F8-FD32-47EB-9C9F-9A63AB1CA1E1}" dt="2018-01-12T18:21:17.405" v="2549"/>
        <pc:sldMkLst>
          <pc:docMk/>
          <pc:sldMk cId="4117396786" sldId="298"/>
        </pc:sldMkLst>
        <pc:spChg chg="mod">
          <ac:chgData name="McGehee, Chelsea T." userId="10030000A32A0A91@LIVE.COM" providerId="AD" clId="Web-{E3C176F8-FD32-47EB-9C9F-9A63AB1CA1E1}" dt="2018-01-12T18:21:14.655" v="2538"/>
          <ac:spMkLst>
            <pc:docMk/>
            <pc:sldMk cId="4117396786" sldId="298"/>
            <ac:spMk id="2" creationId="{85D33E25-3DCA-4253-B78C-FF137D6409A5}"/>
          </ac:spMkLst>
        </pc:spChg>
        <pc:spChg chg="mod">
          <ac:chgData name="McGehee, Chelsea T." userId="10030000A32A0A91@LIVE.COM" providerId="AD" clId="Web-{E3C176F8-FD32-47EB-9C9F-9A63AB1CA1E1}" dt="2018-01-12T18:21:17.405" v="2549"/>
          <ac:spMkLst>
            <pc:docMk/>
            <pc:sldMk cId="4117396786" sldId="298"/>
            <ac:spMk id="3" creationId="{5A5F297D-4322-45DA-8C10-5605112C44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2" y="2733675"/>
            <a:ext cx="8710651" cy="1373188"/>
          </a:xfrm>
        </p:spPr>
        <p:txBody>
          <a:bodyPr/>
          <a:lstStyle/>
          <a:p>
            <a:r>
              <a:rPr lang="en-US" sz="4000"/>
              <a:t>Chapter 15: Cardiovascular, Respiratory, and Digestive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Unit 5: Personal Care and Body Systems</a:t>
            </a:r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0D442-4C24-45D1-9383-C40C9654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Vessels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061D80-6EC7-427F-8471-5D1F202A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8" y="2092325"/>
            <a:ext cx="10200680" cy="3843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u="sng"/>
              <a:t>Three main types of blood vessels:</a:t>
            </a:r>
          </a:p>
          <a:p>
            <a:pPr lvl="1"/>
            <a:r>
              <a:rPr lang="en-US" sz="2400" b="1" u="sng"/>
              <a:t>Arteries: blood vessels that carry oxygenated blood away from the heart</a:t>
            </a:r>
          </a:p>
          <a:p>
            <a:pPr lvl="2"/>
            <a:r>
              <a:rPr lang="en-US" sz="2000"/>
              <a:t>Branch into progressively smaller vessels called arterioles and these deliver blood to capillaries</a:t>
            </a:r>
          </a:p>
          <a:p>
            <a:pPr lvl="1"/>
            <a:r>
              <a:rPr lang="en-US" sz="2400" b="1" u="sng"/>
              <a:t>Capillaries: small vessels that carry blood from arterioles and to small vessels called venules, which empty in veins</a:t>
            </a:r>
          </a:p>
          <a:p>
            <a:pPr lvl="2"/>
            <a:r>
              <a:rPr lang="en-US" sz="2000"/>
              <a:t>Reach almost all body cells</a:t>
            </a:r>
          </a:p>
          <a:p>
            <a:pPr lvl="1"/>
            <a:r>
              <a:rPr lang="en-US" sz="2400" b="1" u="sng"/>
              <a:t>Veins: blood vessels that return blood to the heart</a:t>
            </a:r>
          </a:p>
          <a:p>
            <a:pPr lvl="2"/>
            <a:r>
              <a:rPr lang="en-US" sz="2000"/>
              <a:t>Large veins called vena cava, carry deoxygenated blood to the left atrium</a:t>
            </a:r>
          </a:p>
          <a:p>
            <a:pPr lvl="2"/>
            <a:r>
              <a:rPr lang="en-US" sz="2000"/>
              <a:t>Many veins have valves that prevent backflow</a:t>
            </a:r>
          </a:p>
        </p:txBody>
      </p:sp>
    </p:spTree>
    <p:extLst>
      <p:ext uri="{BB962C8B-B14F-4D97-AF65-F5344CB8AC3E}">
        <p14:creationId xmlns:p14="http://schemas.microsoft.com/office/powerpoint/2010/main" val="99874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F43216-230D-4305-A1C8-B62D812B5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xmlns="" id="{1B844E33-E4DB-4C16-8838-32422A5B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58" y="609600"/>
            <a:ext cx="4483946" cy="560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FE1D33-74D4-49A6-BE38-4E9E88ED96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596859-88E8-4EB6-B800-82A454647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67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b cells and t cells">
            <a:extLst>
              <a:ext uri="{FF2B5EF4-FFF2-40B4-BE49-F238E27FC236}">
                <a16:creationId xmlns:a16="http://schemas.microsoft.com/office/drawing/2014/main" xmlns="" id="{D02453D7-9685-4A4C-8B31-F186439B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63" y="3121848"/>
            <a:ext cx="2656718" cy="202876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1CD55-4FB7-4850-ADB6-E9FD0448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How the Lymph System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7E1BA-CB6D-4238-9731-5D7F4DE49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2076450"/>
            <a:ext cx="7433868" cy="46974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/>
              <a:t>MAIN IDEA: The lymphatic system helps fight infection and provides immunity to disease</a:t>
            </a:r>
            <a:endParaRPr lang="en-US"/>
          </a:p>
          <a:p>
            <a:r>
              <a:rPr lang="en-US" sz="2000" b="1" u="sng"/>
              <a:t>The lymphatic system consists of a network of vessels and tissues that move and filter lymph</a:t>
            </a:r>
          </a:p>
          <a:p>
            <a:r>
              <a:rPr lang="en-US" sz="2000" b="1" u="sng"/>
              <a:t>Lymph: the clear fluid that fills the spaces around the body cells</a:t>
            </a:r>
          </a:p>
          <a:p>
            <a:pPr lvl="1"/>
            <a:r>
              <a:rPr lang="en-US"/>
              <a:t>Contains water, proteins, fats, and specialized white blood cells that protect against pathogens</a:t>
            </a:r>
          </a:p>
          <a:p>
            <a:r>
              <a:rPr lang="en-US" sz="2000" b="1" u="sng"/>
              <a:t>Two types of lymphocytes: B cells and T cells</a:t>
            </a:r>
          </a:p>
          <a:p>
            <a:pPr lvl="1"/>
            <a:r>
              <a:rPr lang="en-US"/>
              <a:t>B cells multiply when they come in contact with a pathogen</a:t>
            </a:r>
          </a:p>
          <a:p>
            <a:pPr lvl="1"/>
            <a:r>
              <a:rPr lang="en-US"/>
              <a:t>Two types of T cells: killer cells and helper cells</a:t>
            </a:r>
          </a:p>
        </p:txBody>
      </p:sp>
    </p:spTree>
    <p:extLst>
      <p:ext uri="{BB962C8B-B14F-4D97-AF65-F5344CB8AC3E}">
        <p14:creationId xmlns:p14="http://schemas.microsoft.com/office/powerpoint/2010/main" val="73556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4" name="Picture 4" descr="Image result for circulatory health">
            <a:extLst>
              <a:ext uri="{FF2B5EF4-FFF2-40B4-BE49-F238E27FC236}">
                <a16:creationId xmlns:a16="http://schemas.microsoft.com/office/drawing/2014/main" xmlns="" id="{B236DF10-921F-42BD-AC12-39D31EEE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2171192"/>
            <a:ext cx="3358478" cy="251561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0833A4-1FCF-4549-B78D-2B140D5A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Maintaining Your Circulatory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B3FAC-B031-421E-961E-780952B3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11" y="2062163"/>
            <a:ext cx="6917852" cy="46291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/>
              <a:t>MAIN IDEA: Healthy habits can help protect the health of the cardiovascular system and lymphatic system</a:t>
            </a:r>
          </a:p>
          <a:p>
            <a:r>
              <a:rPr lang="en-US"/>
              <a:t>Most problems with cardiovascular and lymphatic system appear later in life and can reduce the risk by the following:</a:t>
            </a:r>
          </a:p>
          <a:p>
            <a:pPr lvl="1"/>
            <a:r>
              <a:rPr lang="en-US"/>
              <a:t>Eat a well-balanced diet and maintain a healthy weight</a:t>
            </a:r>
          </a:p>
          <a:p>
            <a:pPr lvl="1"/>
            <a:r>
              <a:rPr lang="en-US"/>
              <a:t>Regular exercise</a:t>
            </a:r>
          </a:p>
          <a:p>
            <a:pPr lvl="1"/>
            <a:r>
              <a:rPr lang="en-US"/>
              <a:t>Avoid second hand smoke or using tobacco products</a:t>
            </a:r>
          </a:p>
          <a:p>
            <a:pPr lvl="1"/>
            <a:r>
              <a:rPr lang="en-US"/>
              <a:t>Avoid illegal drug use</a:t>
            </a:r>
          </a:p>
          <a:p>
            <a:pPr lvl="1"/>
            <a:r>
              <a:rPr lang="en-US"/>
              <a:t>Regular medical checkups</a:t>
            </a:r>
          </a:p>
        </p:txBody>
      </p:sp>
    </p:spTree>
    <p:extLst>
      <p:ext uri="{BB962C8B-B14F-4D97-AF65-F5344CB8AC3E}">
        <p14:creationId xmlns:p14="http://schemas.microsoft.com/office/powerpoint/2010/main" val="229530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xmlns="" id="{B785F289-0BCB-48C4-96AD-3E42DB00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734628"/>
            <a:ext cx="3358478" cy="538874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8B790-0275-4375-BCE4-1A0E7AE6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65E9A-EEC8-4A98-82CD-BFB4410C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8" y="2020888"/>
            <a:ext cx="7385740" cy="4794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Blood pressure: a measure of the amount of force that the blood places on the walls of blood vessels, particularly large arteries, as it is pumped through the body</a:t>
            </a:r>
          </a:p>
          <a:p>
            <a:r>
              <a:rPr lang="en-US" b="1" u="sng"/>
              <a:t>Blood pressure reading includes two numbers:</a:t>
            </a:r>
          </a:p>
          <a:p>
            <a:pPr lvl="1"/>
            <a:r>
              <a:rPr lang="en-US" sz="2400" b="1" u="sng"/>
              <a:t>Systolic</a:t>
            </a:r>
            <a:r>
              <a:rPr lang="en-US" sz="2400"/>
              <a:t>: maximum pressure as your heart contracts to push blood into your arteries</a:t>
            </a:r>
          </a:p>
          <a:p>
            <a:pPr lvl="1"/>
            <a:r>
              <a:rPr lang="en-US" sz="2400" b="1" u="sng"/>
              <a:t>Diastolic</a:t>
            </a:r>
            <a:r>
              <a:rPr lang="en-US" sz="2400"/>
              <a:t>: the pressure at its lowest point when your ventricles relax</a:t>
            </a:r>
          </a:p>
          <a:p>
            <a:r>
              <a:rPr lang="en-US" b="1" u="sng"/>
              <a:t>Normal range is under 120/80</a:t>
            </a:r>
          </a:p>
          <a:p>
            <a:r>
              <a:rPr lang="en-US"/>
              <a:t>Exercise and stress can raise blood pressure</a:t>
            </a:r>
          </a:p>
          <a:p>
            <a:r>
              <a:rPr lang="en-US"/>
              <a:t>140/90 is considered signs of hypertension</a:t>
            </a:r>
          </a:p>
        </p:txBody>
      </p:sp>
    </p:spTree>
    <p:extLst>
      <p:ext uri="{BB962C8B-B14F-4D97-AF65-F5344CB8AC3E}">
        <p14:creationId xmlns:p14="http://schemas.microsoft.com/office/powerpoint/2010/main" val="9088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varicose veins">
            <a:extLst>
              <a:ext uri="{FF2B5EF4-FFF2-40B4-BE49-F238E27FC236}">
                <a16:creationId xmlns:a16="http://schemas.microsoft.com/office/drawing/2014/main" xmlns="" id="{D65562A3-2403-4158-BFAD-37D2E958D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0" r="35986" b="2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23EEC-707E-4C83-BB07-8E004410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Cardiovascular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7394E5-3678-4571-9AFE-9AA7231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0" y="2089480"/>
            <a:ext cx="8151813" cy="4533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Congenital heart defects: conditions of the heart present at birth</a:t>
            </a:r>
          </a:p>
          <a:p>
            <a:r>
              <a:rPr lang="en-US" sz="2800"/>
              <a:t>Heart murmurs: hole in a heart of leaking valve</a:t>
            </a:r>
          </a:p>
          <a:p>
            <a:r>
              <a:rPr lang="en-US" sz="2800"/>
              <a:t>Varicose veins</a:t>
            </a:r>
          </a:p>
          <a:p>
            <a:r>
              <a:rPr lang="en-US" sz="2800"/>
              <a:t>Anemia: ability of the blood to carry oxygen is reduces</a:t>
            </a:r>
          </a:p>
          <a:p>
            <a:r>
              <a:rPr lang="en-US" sz="2800"/>
              <a:t>Hemophilia: blood does not clot properly</a:t>
            </a:r>
          </a:p>
          <a:p>
            <a:r>
              <a:rPr lang="en-US" sz="2800"/>
              <a:t>Leukemia: form of cancer where WBCs are produced excessively and abnormally</a:t>
            </a:r>
          </a:p>
        </p:txBody>
      </p:sp>
    </p:spTree>
    <p:extLst>
      <p:ext uri="{BB962C8B-B14F-4D97-AF65-F5344CB8AC3E}">
        <p14:creationId xmlns:p14="http://schemas.microsoft.com/office/powerpoint/2010/main" val="362385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979F40-3A44-4CCB-9EB7-F8318BCE57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291D39-6B03-4BB5-BFC6-CBF11E90BF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D071FA-0514-4371-9568-86216A1F46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11DDA4-E7B5-4325-A844-B7F59B084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8E222-6309-4F79-AC20-9D3C69CD9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4" descr="Image result for tonsillitis">
            <a:extLst>
              <a:ext uri="{FF2B5EF4-FFF2-40B4-BE49-F238E27FC236}">
                <a16:creationId xmlns:a16="http://schemas.microsoft.com/office/drawing/2014/main" xmlns="" id="{B9F8439F-253B-4515-9B71-470AE8AF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963335"/>
            <a:ext cx="6269479" cy="493132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776F9-1155-4353-9F64-4BBCD4B6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Lymphatic System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3ABE5-5322-45B1-8F0F-CADB70EE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Tonsillitis</a:t>
            </a:r>
          </a:p>
          <a:p>
            <a:r>
              <a:rPr lang="en-US"/>
              <a:t>Immune deficiency</a:t>
            </a:r>
          </a:p>
          <a:p>
            <a:r>
              <a:rPr lang="en-US"/>
              <a:t>Hodgkin's disease</a:t>
            </a:r>
          </a:p>
        </p:txBody>
      </p:sp>
    </p:spTree>
    <p:extLst>
      <p:ext uri="{BB962C8B-B14F-4D97-AF65-F5344CB8AC3E}">
        <p14:creationId xmlns:p14="http://schemas.microsoft.com/office/powerpoint/2010/main" val="159304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51DED-AE8E-4D51-A9C2-82A39DAA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Respiratory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D2B81F-D354-426F-A2D7-F00A7DC84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17532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D7162-B4AD-42F7-A224-D6E6FB48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During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27F69-C058-4F12-ACD4-2E3ADB87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079625"/>
            <a:ext cx="11569700" cy="4662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/>
              <a:t>MAIN IDEA: The respiratory system provides oxygen to the blood and removes carbon dioxide from the body</a:t>
            </a:r>
            <a:endParaRPr lang="en-US"/>
          </a:p>
          <a:p>
            <a:r>
              <a:rPr lang="en-US" sz="2800"/>
              <a:t>Your respiratory system removes carbon dioxide from the body and provides it with fresh oxygen</a:t>
            </a:r>
          </a:p>
          <a:p>
            <a:r>
              <a:rPr lang="en-US" sz="2800"/>
              <a:t>Inhaling and exhaling causes the lungs to expand and deflate slightly</a:t>
            </a:r>
          </a:p>
          <a:p>
            <a:r>
              <a:rPr lang="en-US" sz="2800"/>
              <a:t>Process of respiration is divided into two parts:</a:t>
            </a:r>
          </a:p>
          <a:p>
            <a:pPr lvl="1"/>
            <a:r>
              <a:rPr lang="en-US" sz="2400"/>
              <a:t>External respiration: oxygen moves from lungs into the blood, and carbon dioxide moves from the blood into the lungs</a:t>
            </a:r>
          </a:p>
          <a:p>
            <a:pPr lvl="1"/>
            <a:r>
              <a:rPr lang="en-US" sz="2400"/>
              <a:t>Internal respiration: oxygen moves from the blood into the cells, and carbon dioxide moves from the cells into the blood</a:t>
            </a:r>
          </a:p>
        </p:txBody>
      </p:sp>
    </p:spTree>
    <p:extLst>
      <p:ext uri="{BB962C8B-B14F-4D97-AF65-F5344CB8AC3E}">
        <p14:creationId xmlns:p14="http://schemas.microsoft.com/office/powerpoint/2010/main" val="31206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610D2AE-07EF-436A-9755-AA8DF4B933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ACDD17-9043-46DF-882D-420365B79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2D8AD5-434A-4C0E-9F5B-C1AFD645F3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2B246D-47CC-40F8-8DE7-B65D409E94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xmlns="" id="{04D62398-601A-466D-B385-4ED8D46BB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49484"/>
            <a:ext cx="6303134" cy="412855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22B90-43A0-4819-8A1D-DF19D154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How Respiration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D95199-4088-41C0-B78A-0CF658236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8" y="2103438"/>
            <a:ext cx="5056917" cy="4711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/>
              <a:t>MAIN IDEA: The respiratory system consists of the lungs, trachea, and diaphragm</a:t>
            </a:r>
            <a:endParaRPr lang="en-US"/>
          </a:p>
          <a:p>
            <a:r>
              <a:rPr lang="en-US" sz="2000"/>
              <a:t>Your lungs automatically fill with air and are emptied in a rhythmic way</a:t>
            </a:r>
          </a:p>
          <a:p>
            <a:pPr lvl="1"/>
            <a:r>
              <a:rPr lang="en-US"/>
              <a:t>Rhythm changes with the level of your activity</a:t>
            </a:r>
          </a:p>
          <a:p>
            <a:r>
              <a:rPr lang="en-US" sz="2000" b="1" u="sng"/>
              <a:t>Diaphragm: a muscle that separates the chest from the abdominal cavity</a:t>
            </a:r>
          </a:p>
          <a:p>
            <a:pPr lvl="1"/>
            <a:r>
              <a:rPr lang="en-US"/>
              <a:t>As you inhale, the diaphragm and the muscles between your ribs contract</a:t>
            </a:r>
          </a:p>
        </p:txBody>
      </p:sp>
    </p:spTree>
    <p:extLst>
      <p:ext uri="{BB962C8B-B14F-4D97-AF65-F5344CB8AC3E}">
        <p14:creationId xmlns:p14="http://schemas.microsoft.com/office/powerpoint/2010/main" val="244949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8B7B0-C3DF-42C8-A756-92E4AD01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72904-2D91-4223-9729-C321E3F4A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Grasp that the cardiovascular system moves blood through the body, while the lymphatic system circulates lymph throughout the body</a:t>
            </a:r>
          </a:p>
          <a:p>
            <a:r>
              <a:rPr lang="en-US"/>
              <a:t>Learn that the respiratory system provides oxygen to the blood and removes carbon dioxide from the body</a:t>
            </a:r>
          </a:p>
          <a:p>
            <a:r>
              <a:rPr lang="en-US"/>
              <a:t>Identify the digestive system and that it offers nutrients and energy for your body</a:t>
            </a:r>
          </a:p>
          <a:p>
            <a:r>
              <a:rPr lang="en-US"/>
              <a:t>Discuss the excretory system and how it removes waste from the body</a:t>
            </a:r>
          </a:p>
        </p:txBody>
      </p:sp>
    </p:spTree>
    <p:extLst>
      <p:ext uri="{BB962C8B-B14F-4D97-AF65-F5344CB8AC3E}">
        <p14:creationId xmlns:p14="http://schemas.microsoft.com/office/powerpoint/2010/main" val="281140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865E47-4365-4F21-B8EA-13B2C12BCB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CE24988-BB27-40E5-A961-9FA7ED0DB9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0BDE80E-ADE0-4E16-8F80-306A15F4D3F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6" descr="Image result for the lungs">
            <a:extLst>
              <a:ext uri="{FF2B5EF4-FFF2-40B4-BE49-F238E27FC236}">
                <a16:creationId xmlns:a16="http://schemas.microsoft.com/office/drawing/2014/main" xmlns="" id="{7CC68C09-6211-467C-A583-5D8CE9308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71" b="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BC1C09-8FD1-4619-B317-E9EED5E55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143E80-C928-46DB-9299-0BD06348A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E5DD6-6CC3-4D6C-9768-4035A3FA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How Respiration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8CA4B-3B21-406A-9756-0F833096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8" y="2020888"/>
            <a:ext cx="5700082" cy="47672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The structure of the lungs can be compared to a branching tree</a:t>
            </a:r>
          </a:p>
          <a:p>
            <a:r>
              <a:rPr lang="en-US" b="1" u="sng"/>
              <a:t>Trachea: the windpipe</a:t>
            </a:r>
          </a:p>
          <a:p>
            <a:pPr lvl="1"/>
            <a:r>
              <a:rPr lang="en-US" sz="2400"/>
              <a:t>How air moves into the lungs</a:t>
            </a:r>
          </a:p>
          <a:p>
            <a:r>
              <a:rPr lang="en-US" b="1" u="sng"/>
              <a:t>Bronchi: main airways that reach into each lung</a:t>
            </a:r>
          </a:p>
          <a:p>
            <a:pPr lvl="1"/>
            <a:r>
              <a:rPr lang="en-US" sz="2400"/>
              <a:t>Airways become smaller as they branch out deeper into the lunges</a:t>
            </a:r>
          </a:p>
          <a:p>
            <a:r>
              <a:rPr lang="en-US"/>
              <a:t>Bronchioles: brings air closer to the site of external respiration</a:t>
            </a:r>
          </a:p>
          <a:p>
            <a:pPr lvl="1"/>
            <a:r>
              <a:rPr lang="en-US" sz="2400"/>
              <a:t>At the end of the bronchioles are groups of microscopic structures called alveoli</a:t>
            </a:r>
          </a:p>
          <a:p>
            <a:pPr lvl="1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66885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F4979F40-3A44-4CCB-9EB7-F8318BCE57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15291D39-6B03-4BB5-BFC6-CBF11E90BF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AFD071FA-0514-4371-9568-86216A1F46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5211DDA4-E7B5-4325-A844-B7F59B084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8E222-6309-4F79-AC20-9D3C69CD9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4" descr="Image result for pharynx and larynx">
            <a:extLst>
              <a:ext uri="{FF2B5EF4-FFF2-40B4-BE49-F238E27FC236}">
                <a16:creationId xmlns:a16="http://schemas.microsoft.com/office/drawing/2014/main" xmlns="" id="{E5919282-7646-4297-A9F5-E315DEF72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169622"/>
            <a:ext cx="6269479" cy="451875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8D45A-2562-4761-A527-A7720C37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How Respiration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3A449A-DF8F-41F2-9F98-8B312907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3" y="2035175"/>
            <a:ext cx="4466445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u="sng"/>
              <a:t>Pharynx: throat</a:t>
            </a:r>
          </a:p>
          <a:p>
            <a:r>
              <a:rPr lang="en-US" sz="2000" b="1" u="sng"/>
              <a:t>Larynx: voice box</a:t>
            </a:r>
          </a:p>
          <a:p>
            <a:r>
              <a:rPr lang="en-US" sz="2000"/>
              <a:t>Epiglottis: flap of tissue located above the larynx</a:t>
            </a:r>
          </a:p>
          <a:p>
            <a:pPr lvl="1"/>
            <a:r>
              <a:rPr lang="en-US"/>
              <a:t>Folds down to close off the entrance to the larynx and trachea when you swallow</a:t>
            </a:r>
          </a:p>
          <a:p>
            <a:pPr lvl="1"/>
            <a:r>
              <a:rPr lang="en-US"/>
              <a:t>Involuntary action that keeps food and drink from entering into your respiratory system</a:t>
            </a:r>
          </a:p>
          <a:p>
            <a:pPr lvl="1"/>
            <a:r>
              <a:rPr lang="en-US"/>
              <a:t>If you eat too quickly, laugh, or talk while eating, your food may get past the epiglottis and "go down the wrong pipe."</a:t>
            </a:r>
          </a:p>
        </p:txBody>
      </p:sp>
    </p:spTree>
    <p:extLst>
      <p:ext uri="{BB962C8B-B14F-4D97-AF65-F5344CB8AC3E}">
        <p14:creationId xmlns:p14="http://schemas.microsoft.com/office/powerpoint/2010/main" val="390198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>
            <a:extLst>
              <a:ext uri="{FF2B5EF4-FFF2-40B4-BE49-F238E27FC236}">
                <a16:creationId xmlns:a16="http://schemas.microsoft.com/office/drawing/2014/main" xmlns="" id="{7A865E47-4365-4F21-B8EA-13B2C12BCB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CE24988-BB27-40E5-A961-9FA7ED0DB9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80BDE80E-ADE0-4E16-8F80-306A15F4D3F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4" descr="Image result for smoking and respiratory health">
            <a:extLst>
              <a:ext uri="{FF2B5EF4-FFF2-40B4-BE49-F238E27FC236}">
                <a16:creationId xmlns:a16="http://schemas.microsoft.com/office/drawing/2014/main" xmlns="" id="{9DA6D9FA-1497-42C3-9D0F-F43C7ABEF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" r="9435" b="-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13BC1C09-8FD1-4619-B317-E9EED5E55D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id="{D3143E80-C928-46DB-9299-0BD06348A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B5FBD-9AF2-4943-8264-C5916862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/>
              <a:t>Maintaining Respiratory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9C4BB2-0AB3-44D6-81D7-F0ED4A21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3" y="2075740"/>
            <a:ext cx="5672137" cy="4698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/>
              <a:t>MAIN IDEA: Caring for your lungs can prevent many respiratory disorders</a:t>
            </a:r>
          </a:p>
          <a:p>
            <a:r>
              <a:rPr lang="en-US" sz="2000"/>
              <a:t>Respiratory problems can affect the functioning of other body systems</a:t>
            </a:r>
          </a:p>
          <a:p>
            <a:r>
              <a:rPr lang="en-US" sz="2000"/>
              <a:t>Single most important decision you can make for your respiratory health is NOT TO SMOKE</a:t>
            </a:r>
          </a:p>
          <a:p>
            <a:r>
              <a:rPr lang="en-US" sz="2000"/>
              <a:t>Smoking can cause:</a:t>
            </a:r>
          </a:p>
          <a:p>
            <a:pPr lvl="1"/>
            <a:r>
              <a:rPr lang="en-US"/>
              <a:t>Lung cancer, bronchitis, emphysema, and increase likelihood of asthma</a:t>
            </a:r>
          </a:p>
          <a:p>
            <a:r>
              <a:rPr lang="en-US" sz="2000"/>
              <a:t>Regular physical activity</a:t>
            </a:r>
          </a:p>
          <a:p>
            <a:r>
              <a:rPr lang="en-US" sz="2000"/>
              <a:t>Washing hands regularly</a:t>
            </a:r>
          </a:p>
        </p:txBody>
      </p:sp>
    </p:spTree>
    <p:extLst>
      <p:ext uri="{BB962C8B-B14F-4D97-AF65-F5344CB8AC3E}">
        <p14:creationId xmlns:p14="http://schemas.microsoft.com/office/powerpoint/2010/main" val="257822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03329-DD7F-4C90-B281-89128B41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Respiratory System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7460C1-FC53-4EFD-B822-C67EC71EF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055813"/>
            <a:ext cx="11764963" cy="4710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MAIN IDEA: Problems of the respiratory system can be mild, such as a cold, or serious and even life-threatening</a:t>
            </a:r>
          </a:p>
          <a:p>
            <a:r>
              <a:rPr lang="en-US"/>
              <a:t>Sinusitis</a:t>
            </a:r>
          </a:p>
          <a:p>
            <a:r>
              <a:rPr lang="en-US"/>
              <a:t>Bronchitis</a:t>
            </a:r>
          </a:p>
          <a:p>
            <a:r>
              <a:rPr lang="en-US"/>
              <a:t>Asthma: inflammatory condition in which the trachea, bronchi, and bronchioles become narrowed, causing difficulty breathing</a:t>
            </a:r>
          </a:p>
          <a:p>
            <a:r>
              <a:rPr lang="en-US"/>
              <a:t>Pneumonia</a:t>
            </a:r>
          </a:p>
          <a:p>
            <a:r>
              <a:rPr lang="en-US"/>
              <a:t>Tuberculosis: contagious bacterial infection that usually affects the lungs</a:t>
            </a:r>
          </a:p>
          <a:p>
            <a:r>
              <a:rPr lang="en-US"/>
              <a:t>Emphysema: disease that progressively destroys the walls of the alveoli and symptoms include difficulty breathing and chronic cough</a:t>
            </a:r>
          </a:p>
        </p:txBody>
      </p:sp>
    </p:spTree>
    <p:extLst>
      <p:ext uri="{BB962C8B-B14F-4D97-AF65-F5344CB8AC3E}">
        <p14:creationId xmlns:p14="http://schemas.microsoft.com/office/powerpoint/2010/main" val="298391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inusitis">
            <a:extLst>
              <a:ext uri="{FF2B5EF4-FFF2-40B4-BE49-F238E27FC236}">
                <a16:creationId xmlns:a16="http://schemas.microsoft.com/office/drawing/2014/main" xmlns="" id="{19EF1DE8-20F6-40D6-AFA6-5CCC2995E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65" y="85725"/>
            <a:ext cx="3160423" cy="3141663"/>
          </a:xfrm>
          <a:prstGeom prst="rect">
            <a:avLst/>
          </a:prstGeom>
        </p:spPr>
      </p:pic>
      <p:pic>
        <p:nvPicPr>
          <p:cNvPr id="4" name="Picture 4" descr="Image result for asthma">
            <a:extLst>
              <a:ext uri="{FF2B5EF4-FFF2-40B4-BE49-F238E27FC236}">
                <a16:creationId xmlns:a16="http://schemas.microsoft.com/office/drawing/2014/main" xmlns="" id="{BD118C18-AC53-4FCC-AB9F-FAC294CD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823" y="122411"/>
            <a:ext cx="3527968" cy="3063875"/>
          </a:xfrm>
          <a:prstGeom prst="rect">
            <a:avLst/>
          </a:prstGeom>
        </p:spPr>
      </p:pic>
      <p:pic>
        <p:nvPicPr>
          <p:cNvPr id="6" name="Picture 6" descr="Image result for pneumonia">
            <a:extLst>
              <a:ext uri="{FF2B5EF4-FFF2-40B4-BE49-F238E27FC236}">
                <a16:creationId xmlns:a16="http://schemas.microsoft.com/office/drawing/2014/main" xmlns="" id="{044F7F75-7107-46C3-9DBE-D686E5CAC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64" y="85725"/>
            <a:ext cx="3673475" cy="3194089"/>
          </a:xfrm>
          <a:prstGeom prst="rect">
            <a:avLst/>
          </a:prstGeom>
        </p:spPr>
      </p:pic>
      <p:pic>
        <p:nvPicPr>
          <p:cNvPr id="8" name="Picture 8" descr="Related image">
            <a:extLst>
              <a:ext uri="{FF2B5EF4-FFF2-40B4-BE49-F238E27FC236}">
                <a16:creationId xmlns:a16="http://schemas.microsoft.com/office/drawing/2014/main" xmlns="" id="{8EAD70C8-959D-4D6F-A21B-9C16A080B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56" y="3552825"/>
            <a:ext cx="5250030" cy="3124200"/>
          </a:xfrm>
          <a:prstGeom prst="rect">
            <a:avLst/>
          </a:prstGeom>
        </p:spPr>
      </p:pic>
      <p:pic>
        <p:nvPicPr>
          <p:cNvPr id="10" name="Picture 10" descr="Image result for emphysema">
            <a:extLst>
              <a:ext uri="{FF2B5EF4-FFF2-40B4-BE49-F238E27FC236}">
                <a16:creationId xmlns:a16="http://schemas.microsoft.com/office/drawing/2014/main" xmlns="" id="{1DB3BECE-4D05-4B00-AC33-89E3346E9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213" y="3352204"/>
            <a:ext cx="5437187" cy="33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8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99E4E-7673-4745-B6C3-A18C770C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Digestive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A8A524-9946-4E8B-B1B2-836CE8315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52337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DF5C3E-BDAB-40E6-A40B-8C05D8CD3F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90C31A-86E3-472B-B929-496667598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D3589A-DB65-424B-ACF1-5C8155F1C3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784D76-D302-4160-A2D4-C2F4AB76D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8D9710-1A5F-4D24-B654-F2081DE601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B57E7D2-A94B-4A8D-B58F-D3E30C2353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digestion">
            <a:extLst>
              <a:ext uri="{FF2B5EF4-FFF2-40B4-BE49-F238E27FC236}">
                <a16:creationId xmlns:a16="http://schemas.microsoft.com/office/drawing/2014/main" xmlns="" id="{40E897FA-D4A6-4329-808E-096A71715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3" y="2035329"/>
            <a:ext cx="4178419" cy="27805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3203D-8969-404A-AF5C-10F2F212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Happens During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E5AD1-3FF1-458C-88CF-DE64D1F6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62000"/>
            <a:ext cx="5708650" cy="4629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</a:rPr>
              <a:t>MAIN IDEA: In digestion, foods are broken down and absorbed as nourishment or eliminated as waste</a:t>
            </a:r>
            <a:endParaRPr lang="en-US"/>
          </a:p>
          <a:p>
            <a:r>
              <a:rPr lang="en-US">
                <a:solidFill>
                  <a:srgbClr val="FFFFFF"/>
                </a:solidFill>
              </a:rPr>
              <a:t>Foods you eat provide nourishment and these foods have to be broken down into smaller nutrients in order to be absorbed into blood</a:t>
            </a:r>
          </a:p>
          <a:p>
            <a:r>
              <a:rPr lang="en-US" b="1" u="sng">
                <a:solidFill>
                  <a:srgbClr val="FFFFFF"/>
                </a:solidFill>
              </a:rPr>
              <a:t>Digestive system is divided into three main processes:</a:t>
            </a:r>
          </a:p>
          <a:p>
            <a:pPr marL="457200" lvl="1" indent="0">
              <a:buNone/>
            </a:pPr>
            <a:endParaRPr lang="en-US" sz="2400" b="1" u="sn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B988D63-FA8B-436C-902E-E5005BC0492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FD177FB-983E-4035-8B7A-655342A7E1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596D9C3-C0FC-4500-A696-55B9F77BB7A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4" descr="Image result for digestion absorption and elimination">
            <a:extLst>
              <a:ext uri="{FF2B5EF4-FFF2-40B4-BE49-F238E27FC236}">
                <a16:creationId xmlns:a16="http://schemas.microsoft.com/office/drawing/2014/main" xmlns="" id="{FB723326-672B-4553-B34B-2EE6464B8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93E730-2044-49B5-A022-B8D6F35934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8976801-4346-4636-BA62-265C81DFE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44649-2A1F-4889-925A-B64F343E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What Happens During Digestion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717309-E10A-439A-889E-E8E92FA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8" y="2089150"/>
            <a:ext cx="7329714" cy="4616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u="sng"/>
              <a:t>Digestion: mechanical and chemical breakdown of foods within the stomach and intestines for use by the body's cells</a:t>
            </a:r>
          </a:p>
          <a:p>
            <a:r>
              <a:rPr lang="en-US" sz="2800" b="1" u="sng"/>
              <a:t>Absorption: passage of digested food from the digestive tract into the cardiovascular system</a:t>
            </a:r>
          </a:p>
          <a:p>
            <a:r>
              <a:rPr lang="en-US" sz="2800" b="1" u="sng"/>
              <a:t>Elimination: body's expulsion of undigested food or body wastes</a:t>
            </a:r>
          </a:p>
        </p:txBody>
      </p:sp>
    </p:spTree>
    <p:extLst>
      <p:ext uri="{BB962C8B-B14F-4D97-AF65-F5344CB8AC3E}">
        <p14:creationId xmlns:p14="http://schemas.microsoft.com/office/powerpoint/2010/main" val="107711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979F40-3A44-4CCB-9EB7-F8318BCE57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291D39-6B03-4BB5-BFC6-CBF11E90BF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D071FA-0514-4371-9568-86216A1F46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11DDA4-E7B5-4325-A844-B7F59B084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58E222-6309-4F79-AC20-9D3C69CD9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5" name="Picture 5" descr="Image result for mastication">
            <a:extLst>
              <a:ext uri="{FF2B5EF4-FFF2-40B4-BE49-F238E27FC236}">
                <a16:creationId xmlns:a16="http://schemas.microsoft.com/office/drawing/2014/main" xmlns="" id="{BA4CBF5B-D45A-42B9-8D4E-1A67F081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34958"/>
            <a:ext cx="6269479" cy="478808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AC15A5-87FC-4782-96B7-DBA43A85381E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68F56-745C-4C90-BB36-FCCA03DE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81" y="752475"/>
            <a:ext cx="4661094" cy="1081088"/>
          </a:xfrm>
        </p:spPr>
        <p:txBody>
          <a:bodyPr>
            <a:normAutofit/>
          </a:bodyPr>
          <a:lstStyle/>
          <a:p>
            <a:r>
              <a:rPr lang="en-US" sz="2800"/>
              <a:t>How Digestion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8E347C-46DC-4B7A-9F2D-CF4251BB4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8" y="2062163"/>
            <a:ext cx="4481275" cy="4684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MAIN IDEA: The digestive system consists of the mouth, esophagus, stomach, and intestines</a:t>
            </a:r>
          </a:p>
          <a:p>
            <a:r>
              <a:rPr lang="en-US"/>
              <a:t>Mouth:</a:t>
            </a:r>
          </a:p>
          <a:p>
            <a:pPr lvl="1"/>
            <a:r>
              <a:rPr lang="en-US" sz="2400"/>
              <a:t>Teeth</a:t>
            </a:r>
          </a:p>
          <a:p>
            <a:pPr lvl="2"/>
            <a:r>
              <a:rPr lang="en-US" sz="2400" b="1" u="sng"/>
              <a:t>Mastication: process of chewing</a:t>
            </a:r>
          </a:p>
          <a:p>
            <a:pPr lvl="1"/>
            <a:r>
              <a:rPr lang="en-US" sz="2400"/>
              <a:t>Salivary glands</a:t>
            </a:r>
          </a:p>
          <a:p>
            <a:pPr lvl="1"/>
            <a:r>
              <a:rPr lang="en-US" sz="2400"/>
              <a:t>Tongue</a:t>
            </a:r>
          </a:p>
        </p:txBody>
      </p:sp>
    </p:spTree>
    <p:extLst>
      <p:ext uri="{BB962C8B-B14F-4D97-AF65-F5344CB8AC3E}">
        <p14:creationId xmlns:p14="http://schemas.microsoft.com/office/powerpoint/2010/main" val="232572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5EB94-154D-4088-B64D-BCE22599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Digestion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C53B17-1F07-4E41-AADA-DF050C81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3" y="2092325"/>
            <a:ext cx="11948441" cy="4673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Esophagus</a:t>
            </a:r>
          </a:p>
          <a:p>
            <a:pPr lvl="1"/>
            <a:r>
              <a:rPr lang="en-US" sz="2400"/>
              <a:t>When food is swallowed it enters the esophagus, which is a muscular tube about 10 inches long that connects the pharynx with the stomach</a:t>
            </a:r>
          </a:p>
          <a:p>
            <a:pPr lvl="1"/>
            <a:r>
              <a:rPr lang="en-US" sz="2400" b="1" u="sng"/>
              <a:t>Peristalsis: a series of involuntary muscle contractions that moves food through the digestive tract</a:t>
            </a:r>
          </a:p>
          <a:p>
            <a:pPr lvl="2"/>
            <a:r>
              <a:rPr lang="en-US" sz="2000"/>
              <a:t>Begins as soon as food is swallowed</a:t>
            </a:r>
          </a:p>
          <a:p>
            <a:r>
              <a:rPr lang="en-US" sz="2800" b="1" u="sng"/>
              <a:t>Stomach: hollow, sac-like organ enclosed in a wall of muscles</a:t>
            </a:r>
          </a:p>
          <a:p>
            <a:pPr lvl="1"/>
            <a:r>
              <a:rPr lang="en-US" sz="2400"/>
              <a:t>Flexible and expand when you eat</a:t>
            </a:r>
          </a:p>
          <a:p>
            <a:pPr lvl="1"/>
            <a:r>
              <a:rPr lang="en-US" sz="2400"/>
              <a:t>Tasks include:</a:t>
            </a:r>
          </a:p>
          <a:p>
            <a:pPr lvl="2"/>
            <a:r>
              <a:rPr lang="en-US" sz="2000"/>
              <a:t>Mixing food with gastric juices</a:t>
            </a:r>
          </a:p>
          <a:p>
            <a:pPr lvl="2"/>
            <a:r>
              <a:rPr lang="en-US" sz="2000"/>
              <a:t>Storing partially digested food and liquid</a:t>
            </a:r>
          </a:p>
          <a:p>
            <a:pPr lvl="2"/>
            <a:r>
              <a:rPr lang="en-US" sz="2000"/>
              <a:t>Moving food into the 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113657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B42C7-7AF1-482C-9C6F-64B2D8C4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Cardiovascular and Lymphatic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674441-3D57-408B-9A51-A430FC985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79025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14DEB7-D336-45AF-80A6-5B0F33AA04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4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xmlns="" id="{E313F826-7396-437C-9920-0F5C851B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50" y="609600"/>
            <a:ext cx="7599909" cy="56049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F8253A-966D-472F-B473-A521CFD46F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9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F134BFCB-373A-440C-A076-F874F5F22C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5D511C-3CFA-4D05-A290-5674D6D1DF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9D87E5-1B49-46CB-A366-E4BCB4B19B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280609" cy="62145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the stomach">
            <a:extLst>
              <a:ext uri="{FF2B5EF4-FFF2-40B4-BE49-F238E27FC236}">
                <a16:creationId xmlns:a16="http://schemas.microsoft.com/office/drawing/2014/main" xmlns="" id="{FBE31977-149F-48AF-916D-06A8CC87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8" y="643467"/>
            <a:ext cx="8910985" cy="49275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6CED3C9-6B93-4623-B2C9-EDECE2B423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4846335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8DA627-0DBB-4595-982F-5BE763E203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6224378"/>
            <a:ext cx="1602997" cy="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4979F40-3A44-4CCB-9EB7-F8318BCE57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291D39-6B03-4BB5-BFC6-CBF11E90BF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D071FA-0514-4371-9568-86216A1F46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11DDA4-E7B5-4325-A844-B7F59B084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8E222-6309-4F79-AC20-9D3C69CD9B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4" descr="Image result for pancreas, gallbladder, and liver">
            <a:extLst>
              <a:ext uri="{FF2B5EF4-FFF2-40B4-BE49-F238E27FC236}">
                <a16:creationId xmlns:a16="http://schemas.microsoft.com/office/drawing/2014/main" xmlns="" id="{E61E6177-B880-47AE-BD47-348D1689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921208"/>
            <a:ext cx="6269479" cy="501558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D1CC6-9874-4236-830A-7725B0BA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How Digestion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F1A66-74FC-4AAE-80AC-0D0C1AE5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3" y="2076450"/>
            <a:ext cx="4521505" cy="4711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Pancreas, liver, and gallbladder</a:t>
            </a:r>
          </a:p>
          <a:p>
            <a:pPr lvl="1"/>
            <a:r>
              <a:rPr lang="en-US" sz="1800"/>
              <a:t>In the small intestine, juices of two other digestive organs mix with the food to continue the process of digestion</a:t>
            </a:r>
          </a:p>
          <a:p>
            <a:pPr lvl="1"/>
            <a:r>
              <a:rPr lang="en-US" sz="1800"/>
              <a:t>The pancreas produces enzymes that break macronutrients in foods</a:t>
            </a:r>
          </a:p>
          <a:p>
            <a:pPr lvl="1"/>
            <a:r>
              <a:rPr lang="en-US" sz="1800"/>
              <a:t>The liver produces another digestive juice called bile</a:t>
            </a:r>
          </a:p>
          <a:p>
            <a:pPr lvl="2"/>
            <a:r>
              <a:rPr lang="en-US" b="1" u="sng"/>
              <a:t>Bile: a yellow-green, bitter fluid important in the breakdown and absorption of fats</a:t>
            </a:r>
          </a:p>
          <a:p>
            <a:pPr lvl="1"/>
            <a:r>
              <a:rPr lang="en-US" sz="1800"/>
              <a:t>Bile is stored in the gallbladder between meals</a:t>
            </a:r>
          </a:p>
          <a:p>
            <a:pPr lvl="1"/>
            <a:r>
              <a:rPr lang="en-US" sz="1800"/>
              <a:t>Bile acids dissolve the fats into watery contents of the intestine</a:t>
            </a:r>
          </a:p>
        </p:txBody>
      </p:sp>
    </p:spTree>
    <p:extLst>
      <p:ext uri="{BB962C8B-B14F-4D97-AF65-F5344CB8AC3E}">
        <p14:creationId xmlns:p14="http://schemas.microsoft.com/office/powerpoint/2010/main" val="2542195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610D2AE-07EF-436A-9755-AA8DF4B933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ACDD17-9043-46DF-882D-420365B79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2D8AD5-434A-4C0E-9F5B-C1AFD645F3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2B246D-47CC-40F8-8DE7-B65D409E94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4" descr="Image result for small and large intestine">
            <a:extLst>
              <a:ext uri="{FF2B5EF4-FFF2-40B4-BE49-F238E27FC236}">
                <a16:creationId xmlns:a16="http://schemas.microsoft.com/office/drawing/2014/main" xmlns="" id="{9DF81763-0797-40EE-960C-A59D7F0D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41605"/>
            <a:ext cx="6303134" cy="414431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2B506-ADD4-4C8A-B387-C70D51F2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How Digestion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B3A95-B01C-4220-A252-EB7DE2FD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8" y="2006600"/>
            <a:ext cx="5083362" cy="4711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The small and large intestines:</a:t>
            </a:r>
          </a:p>
          <a:p>
            <a:pPr lvl="1"/>
            <a:r>
              <a:rPr lang="en-US"/>
              <a:t>The small intestine is 20-23 feet in length and 1 inch in diameter</a:t>
            </a:r>
          </a:p>
          <a:p>
            <a:pPr lvl="1"/>
            <a:r>
              <a:rPr lang="en-US" b="1" u="sng"/>
              <a:t>Small intestine consists of 3 parts:</a:t>
            </a:r>
          </a:p>
          <a:p>
            <a:pPr lvl="2"/>
            <a:r>
              <a:rPr lang="en-US" sz="2000" b="1" u="sng"/>
              <a:t>Duodenum, jejunum, and ileum</a:t>
            </a:r>
          </a:p>
          <a:p>
            <a:pPr lvl="1"/>
            <a:r>
              <a:rPr lang="en-US"/>
              <a:t>Undigested parts of food, fiber or roughage, pass into the colon, or large intestine</a:t>
            </a:r>
          </a:p>
          <a:p>
            <a:pPr lvl="1"/>
            <a:r>
              <a:rPr lang="en-US"/>
              <a:t>Large intestine is about 2.5 inches in diameter and 5-6 feet in length</a:t>
            </a:r>
          </a:p>
          <a:p>
            <a:pPr lvl="1"/>
            <a:r>
              <a:rPr lang="en-US" b="1" u="sng"/>
              <a:t>Large intestine functions to absorb water, vitamins, salts, and eliminate waste</a:t>
            </a:r>
          </a:p>
        </p:txBody>
      </p:sp>
    </p:spTree>
    <p:extLst>
      <p:ext uri="{BB962C8B-B14F-4D97-AF65-F5344CB8AC3E}">
        <p14:creationId xmlns:p14="http://schemas.microsoft.com/office/powerpoint/2010/main" val="1794468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C53E9-1A64-4061-BC70-98A8EC5D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System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95752-2689-4848-B026-FDE67449D6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Indigestion</a:t>
            </a:r>
          </a:p>
          <a:p>
            <a:r>
              <a:rPr lang="en-US"/>
              <a:t>Constipation</a:t>
            </a:r>
          </a:p>
          <a:p>
            <a:r>
              <a:rPr lang="en-US"/>
              <a:t>Heartburn</a:t>
            </a:r>
          </a:p>
          <a:p>
            <a:r>
              <a:rPr lang="en-US"/>
              <a:t>Gas</a:t>
            </a:r>
          </a:p>
          <a:p>
            <a:r>
              <a:rPr lang="en-US"/>
              <a:t>Nausea</a:t>
            </a:r>
          </a:p>
          <a:p>
            <a:r>
              <a:rPr lang="en-US"/>
              <a:t>Diarrhea</a:t>
            </a:r>
          </a:p>
          <a:p>
            <a:r>
              <a:rPr lang="en-US"/>
              <a:t>Tooth decay</a:t>
            </a:r>
          </a:p>
          <a:p>
            <a:r>
              <a:rPr lang="en-US"/>
              <a:t>Gastritis</a:t>
            </a:r>
          </a:p>
          <a:p>
            <a:r>
              <a:rPr lang="en-US"/>
              <a:t>Gall stone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B51B6DB-01EE-4FF9-98E0-B1E356291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Peptic ulcer: sore in the lining of the digestive tract</a:t>
            </a:r>
          </a:p>
          <a:p>
            <a:r>
              <a:rPr lang="en-US"/>
              <a:t>Lactose intolerance</a:t>
            </a:r>
          </a:p>
          <a:p>
            <a:r>
              <a:rPr lang="en-US"/>
              <a:t>Appendicitis</a:t>
            </a:r>
          </a:p>
          <a:p>
            <a:r>
              <a:rPr lang="en-US"/>
              <a:t>Colitis</a:t>
            </a:r>
          </a:p>
          <a:p>
            <a:r>
              <a:rPr lang="en-US"/>
              <a:t>Colon cancer</a:t>
            </a:r>
          </a:p>
          <a:p>
            <a:r>
              <a:rPr lang="en-US"/>
              <a:t>Hemorrhoids</a:t>
            </a:r>
          </a:p>
          <a:p>
            <a:r>
              <a:rPr lang="en-US"/>
              <a:t>Crohn's disease</a:t>
            </a:r>
          </a:p>
          <a:p>
            <a:r>
              <a:rPr lang="en-US"/>
              <a:t>cirrhosis</a:t>
            </a:r>
          </a:p>
        </p:txBody>
      </p:sp>
    </p:spTree>
    <p:extLst>
      <p:ext uri="{BB962C8B-B14F-4D97-AF65-F5344CB8AC3E}">
        <p14:creationId xmlns:p14="http://schemas.microsoft.com/office/powerpoint/2010/main" val="719776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ooth decay">
            <a:extLst>
              <a:ext uri="{FF2B5EF4-FFF2-40B4-BE49-F238E27FC236}">
                <a16:creationId xmlns:a16="http://schemas.microsoft.com/office/drawing/2014/main" xmlns="" id="{637D2F9A-2B34-4D49-B937-5A6FC976C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27" y="4505325"/>
            <a:ext cx="3867872" cy="1743075"/>
          </a:xfrm>
          <a:prstGeom prst="rect">
            <a:avLst/>
          </a:prstGeom>
        </p:spPr>
      </p:pic>
      <p:pic>
        <p:nvPicPr>
          <p:cNvPr id="4" name="Picture 4" descr="Image result for peptic ulcer">
            <a:extLst>
              <a:ext uri="{FF2B5EF4-FFF2-40B4-BE49-F238E27FC236}">
                <a16:creationId xmlns:a16="http://schemas.microsoft.com/office/drawing/2014/main" xmlns="" id="{F2400CF2-202E-472E-8BA1-2271375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4" y="161925"/>
            <a:ext cx="4241771" cy="3814763"/>
          </a:xfrm>
          <a:prstGeom prst="rect">
            <a:avLst/>
          </a:prstGeom>
        </p:spPr>
      </p:pic>
      <p:pic>
        <p:nvPicPr>
          <p:cNvPr id="6" name="Picture 6" descr="Image result for colitis">
            <a:extLst>
              <a:ext uri="{FF2B5EF4-FFF2-40B4-BE49-F238E27FC236}">
                <a16:creationId xmlns:a16="http://schemas.microsoft.com/office/drawing/2014/main" xmlns="" id="{6B6AEFD2-15B0-4008-AA1B-62B49024F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777" y="866775"/>
            <a:ext cx="571715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irrhosis">
            <a:extLst>
              <a:ext uri="{FF2B5EF4-FFF2-40B4-BE49-F238E27FC236}">
                <a16:creationId xmlns:a16="http://schemas.microsoft.com/office/drawing/2014/main" xmlns="" id="{D6A1776E-D731-49FB-B7D1-3C33C7AC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132" y="923925"/>
            <a:ext cx="8115300" cy="47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5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84741-DBBD-46A8-8574-FB145586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Excretory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0BDFA2-4A83-4703-A133-B0D7E7B3C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705649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4B52D-8103-4DBD-862A-9EAB7AE9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Excretion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0C541-04E8-4453-B3DE-2D14F924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105025"/>
            <a:ext cx="11716183" cy="4551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MAIN IDEA: The excretory system uses several orangs to remove all types of wastes</a:t>
            </a:r>
          </a:p>
          <a:p>
            <a:r>
              <a:rPr lang="en-US" b="1" u="sng"/>
              <a:t>Excretion is the removing of wastes from the body</a:t>
            </a:r>
          </a:p>
          <a:p>
            <a:pPr lvl="1"/>
            <a:r>
              <a:rPr lang="en-US"/>
              <a:t>Waste is produced in the forms of solids, liquids, and gases</a:t>
            </a:r>
          </a:p>
          <a:p>
            <a:r>
              <a:rPr lang="en-US"/>
              <a:t>Wastes must be removed so body can function well</a:t>
            </a:r>
          </a:p>
          <a:p>
            <a:r>
              <a:rPr lang="en-US"/>
              <a:t>The lungs, skin, and small intestine</a:t>
            </a:r>
          </a:p>
          <a:p>
            <a:pPr lvl="1"/>
            <a:r>
              <a:rPr lang="en-US"/>
              <a:t>Sweating is a form of excretion and regulates body temperature</a:t>
            </a:r>
          </a:p>
          <a:p>
            <a:r>
              <a:rPr lang="en-US"/>
              <a:t>The liver</a:t>
            </a:r>
          </a:p>
          <a:p>
            <a:pPr lvl="1"/>
            <a:r>
              <a:rPr lang="en-US"/>
              <a:t>Removes toxins from the blood</a:t>
            </a:r>
          </a:p>
          <a:p>
            <a:pPr lvl="1"/>
            <a:r>
              <a:rPr lang="en-US"/>
              <a:t>First organ to receive chemicals absorbed from the small intestine</a:t>
            </a:r>
          </a:p>
          <a:p>
            <a:pPr lvl="1"/>
            <a:r>
              <a:rPr lang="en-US"/>
              <a:t>Detoxifies the body</a:t>
            </a:r>
          </a:p>
        </p:txBody>
      </p:sp>
    </p:spTree>
    <p:extLst>
      <p:ext uri="{BB962C8B-B14F-4D97-AF65-F5344CB8AC3E}">
        <p14:creationId xmlns:p14="http://schemas.microsoft.com/office/powerpoint/2010/main" val="2178726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4" name="Picture 4" descr="Image result for the kidneys">
            <a:extLst>
              <a:ext uri="{FF2B5EF4-FFF2-40B4-BE49-F238E27FC236}">
                <a16:creationId xmlns:a16="http://schemas.microsoft.com/office/drawing/2014/main" xmlns="" id="{F5CA1E7B-45A7-42B5-A839-D01BDB99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2169571"/>
            <a:ext cx="3358478" cy="251885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3DF-79F7-42DC-8779-DB4617C2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How Excretion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0C0690-DCB1-4A57-9EA8-0E34338A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638" y="2076450"/>
            <a:ext cx="7564438" cy="4697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u="sng"/>
              <a:t>The urinary system: main function is to filter waste and extra fluid from the body</a:t>
            </a:r>
          </a:p>
          <a:p>
            <a:pPr lvl="1"/>
            <a:r>
              <a:rPr lang="en-US" sz="2400"/>
              <a:t>Consists of kidneys, bladder, ureters, and urethra</a:t>
            </a:r>
          </a:p>
          <a:p>
            <a:pPr lvl="1"/>
            <a:r>
              <a:rPr lang="en-US" sz="2400"/>
              <a:t>Urine is liquid waste material excreted from the body and consists of water and body wastes</a:t>
            </a:r>
          </a:p>
          <a:p>
            <a:pPr lvl="1"/>
            <a:r>
              <a:rPr lang="en-US" sz="2400" b="1" u="sng"/>
              <a:t>The kidneys: bean-shaped organs about the size of a fist that remove waste products from the blood</a:t>
            </a:r>
          </a:p>
          <a:p>
            <a:pPr lvl="2"/>
            <a:r>
              <a:rPr lang="en-US" sz="2400" b="1" u="sng"/>
              <a:t>Nephrons: tiny filtering units of the kidneys</a:t>
            </a:r>
          </a:p>
          <a:p>
            <a:pPr lvl="3"/>
            <a:r>
              <a:rPr lang="en-US" sz="2400" b="1" u="sng"/>
              <a:t>Each kidney contains a million nephrons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10033-78B3-43A8-A9E3-2EEA67C1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Blood Circulates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293BD3-84EC-4BB0-B295-A6ADD285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2336800"/>
            <a:ext cx="11477455" cy="4230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/>
              <a:t>MAIN IDEA: The cardiovascular system provides nutrients and oxygen, carries away waste, and helps fight disease</a:t>
            </a:r>
            <a:endParaRPr lang="en-US"/>
          </a:p>
          <a:p>
            <a:r>
              <a:rPr lang="en-US" sz="2800" b="1" u="sng"/>
              <a:t>Your heart pumps blood to your body's cells 24 hours a day</a:t>
            </a:r>
            <a:r>
              <a:rPr lang="en-US" sz="2800" u="sng"/>
              <a:t> </a:t>
            </a:r>
            <a:r>
              <a:rPr lang="en-US" sz="2800"/>
              <a:t>and does the following important tasks:</a:t>
            </a:r>
          </a:p>
          <a:p>
            <a:pPr lvl="1"/>
            <a:r>
              <a:rPr lang="en-US" sz="2400"/>
              <a:t>Carries oxygen from the lungs to body cells</a:t>
            </a:r>
          </a:p>
          <a:p>
            <a:pPr lvl="1"/>
            <a:r>
              <a:rPr lang="en-US" sz="2400"/>
              <a:t>Absorbs nutrients from food and delivers nutrients to body cells</a:t>
            </a:r>
          </a:p>
          <a:p>
            <a:pPr lvl="1"/>
            <a:r>
              <a:rPr lang="en-US" sz="2400"/>
              <a:t>Carries carbon dioxide from your cells back to your lungs to be exhaled</a:t>
            </a:r>
          </a:p>
          <a:p>
            <a:pPr lvl="1"/>
            <a:r>
              <a:rPr lang="en-US" sz="2400"/>
              <a:t>Delivers waste products to the kidneys for removal</a:t>
            </a:r>
          </a:p>
          <a:p>
            <a:pPr lvl="1"/>
            <a:r>
              <a:rPr lang="en-US" sz="2400"/>
              <a:t>Helps WBC's fight disease by attacking infectious organisms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45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DF5C3E-BDAB-40E6-A40B-8C05D8CD3F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90C31A-86E3-472B-B929-496667598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D3589A-DB65-424B-ACF1-5C8155F1C3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784D76-D302-4160-A2D4-C2F4AB76D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8D9710-1A5F-4D24-B654-F2081DE601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B57E7D2-A94B-4A8D-B58F-D3E30C2353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urinary system">
            <a:extLst>
              <a:ext uri="{FF2B5EF4-FFF2-40B4-BE49-F238E27FC236}">
                <a16:creationId xmlns:a16="http://schemas.microsoft.com/office/drawing/2014/main" xmlns="" id="{E3CBA43E-946E-4780-B5BE-6F68DF94E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3" y="1707228"/>
            <a:ext cx="4178419" cy="34367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473E7-F8A1-40CC-871E-54DED257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Excretion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E3138-430E-412D-894D-ADC617006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2089150"/>
            <a:ext cx="5887298" cy="4684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The ureters: tubes that connect the kidneys to the bladder</a:t>
            </a:r>
          </a:p>
          <a:p>
            <a:pPr lvl="1"/>
            <a:r>
              <a:rPr lang="en-US" sz="2400">
                <a:solidFill>
                  <a:srgbClr val="FFFFFF"/>
                </a:solidFill>
              </a:rPr>
              <a:t>Each ureter is about 8-10 inches long</a:t>
            </a:r>
          </a:p>
          <a:p>
            <a:r>
              <a:rPr lang="en-US">
                <a:solidFill>
                  <a:srgbClr val="FFFFFF"/>
                </a:solidFill>
              </a:rPr>
              <a:t>The bladder and urethra</a:t>
            </a:r>
          </a:p>
          <a:p>
            <a:pPr lvl="1"/>
            <a:r>
              <a:rPr lang="en-US" sz="2400">
                <a:solidFill>
                  <a:srgbClr val="FFFFFF"/>
                </a:solidFill>
              </a:rPr>
              <a:t>Bladder: a hollow muscular organ located in the pelvic cavity</a:t>
            </a:r>
          </a:p>
          <a:p>
            <a:pPr lvl="2"/>
            <a:r>
              <a:rPr lang="en-US" sz="2400">
                <a:solidFill>
                  <a:srgbClr val="FFFFFF"/>
                </a:solidFill>
              </a:rPr>
              <a:t>Can store about 2 cups of urine comfortably for 2-5 hours</a:t>
            </a:r>
          </a:p>
          <a:p>
            <a:pPr lvl="1"/>
            <a:r>
              <a:rPr lang="en-US" sz="2400" b="1" u="sng">
                <a:solidFill>
                  <a:srgbClr val="FFFFFF"/>
                </a:solidFill>
              </a:rPr>
              <a:t>Urethra: the tube that leads from the bladder to the outside of the body</a:t>
            </a:r>
          </a:p>
        </p:txBody>
      </p:sp>
    </p:spTree>
    <p:extLst>
      <p:ext uri="{BB962C8B-B14F-4D97-AF65-F5344CB8AC3E}">
        <p14:creationId xmlns:p14="http://schemas.microsoft.com/office/powerpoint/2010/main" val="951543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hydration">
            <a:extLst>
              <a:ext uri="{FF2B5EF4-FFF2-40B4-BE49-F238E27FC236}">
                <a16:creationId xmlns:a16="http://schemas.microsoft.com/office/drawing/2014/main" xmlns="" id="{E8474F49-08FD-4B5A-A20A-DEB0C9D6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5" y="3292363"/>
            <a:ext cx="2692907" cy="168780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52CB5-3B3F-42EC-BF18-D9109D5B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Maintaining Your Excretory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800580-7DFA-4368-AD66-549B1755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0" y="2336800"/>
            <a:ext cx="7959725" cy="44232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/>
              <a:t>MAIN IDEA: Healthful behaviors will help keep your excretory system healthy</a:t>
            </a:r>
          </a:p>
          <a:p>
            <a:r>
              <a:rPr lang="en-US"/>
              <a:t>Drink at least eight 8-ounce glasses of water each day</a:t>
            </a:r>
          </a:p>
          <a:p>
            <a:r>
              <a:rPr lang="en-US"/>
              <a:t>Limit your intake of caffeine and soft drinks, which can increase the amount of water lost through urination</a:t>
            </a:r>
          </a:p>
          <a:p>
            <a:r>
              <a:rPr lang="en-US"/>
              <a:t>Follow a well-balanced diet</a:t>
            </a:r>
          </a:p>
          <a:p>
            <a:r>
              <a:rPr lang="en-US"/>
              <a:t>Practice good hygiene</a:t>
            </a:r>
          </a:p>
          <a:p>
            <a:r>
              <a:rPr lang="en-US"/>
              <a:t>Regular medical checkups</a:t>
            </a:r>
          </a:p>
        </p:txBody>
      </p:sp>
    </p:spTree>
    <p:extLst>
      <p:ext uri="{BB962C8B-B14F-4D97-AF65-F5344CB8AC3E}">
        <p14:creationId xmlns:p14="http://schemas.microsoft.com/office/powerpoint/2010/main" val="149564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5CC88-B023-490E-A5E1-14AC5D74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Excretory System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4DA722-F358-40C5-9ECA-06919FE426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Cystitis</a:t>
            </a:r>
          </a:p>
          <a:p>
            <a:r>
              <a:rPr lang="en-US"/>
              <a:t>Urethritis</a:t>
            </a:r>
          </a:p>
          <a:p>
            <a:r>
              <a:rPr lang="en-US"/>
              <a:t>Kidney Problems:</a:t>
            </a:r>
          </a:p>
          <a:p>
            <a:pPr lvl="1"/>
            <a:r>
              <a:rPr lang="en-US"/>
              <a:t>Nephritis</a:t>
            </a:r>
          </a:p>
          <a:p>
            <a:pPr lvl="1"/>
            <a:r>
              <a:rPr lang="en-US"/>
              <a:t>Kidney stones</a:t>
            </a:r>
          </a:p>
          <a:p>
            <a:pPr lvl="1"/>
            <a:r>
              <a:rPr lang="en-US"/>
              <a:t>Uremia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00906A2-2D41-4F8D-A87E-94CE67A93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Kidney failure:</a:t>
            </a:r>
          </a:p>
          <a:p>
            <a:pPr lvl="1"/>
            <a:r>
              <a:rPr lang="en-US"/>
              <a:t>Hemodialysis</a:t>
            </a:r>
          </a:p>
          <a:p>
            <a:pPr lvl="1"/>
            <a:r>
              <a:rPr lang="en-US"/>
              <a:t>Peritoneal dialysis</a:t>
            </a:r>
          </a:p>
          <a:p>
            <a:pPr lvl="1"/>
            <a:r>
              <a:rPr lang="en-US"/>
              <a:t>Kidney transplant</a:t>
            </a:r>
          </a:p>
        </p:txBody>
      </p:sp>
      <p:pic>
        <p:nvPicPr>
          <p:cNvPr id="6" name="Picture 6" descr="Image result for kidney failure">
            <a:extLst>
              <a:ext uri="{FF2B5EF4-FFF2-40B4-BE49-F238E27FC236}">
                <a16:creationId xmlns:a16="http://schemas.microsoft.com/office/drawing/2014/main" xmlns="" id="{D9A0E0E8-461C-4C00-8FBD-21B8CDA2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932" y="3952875"/>
            <a:ext cx="5473011" cy="2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33E25-3DCA-4253-B78C-FF137D64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5F297D-4322-45DA-8C10-5605112C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Florida Health</a:t>
            </a:r>
          </a:p>
        </p:txBody>
      </p:sp>
    </p:spTree>
    <p:extLst>
      <p:ext uri="{BB962C8B-B14F-4D97-AF65-F5344CB8AC3E}">
        <p14:creationId xmlns:p14="http://schemas.microsoft.com/office/powerpoint/2010/main" val="411739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4A227A7-FBBA-49DF-BEC6-3332591D7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5" y="3328394"/>
            <a:ext cx="2692907" cy="161574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A1669-9878-4334-88C5-B90160C0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How Blood Circulation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2518EA-C1D2-4F40-A677-4B5D1A39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0" y="2336800"/>
            <a:ext cx="7997825" cy="42813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/>
              <a:t>MAIN IDEA: The cardiovascular system consists of the heart, blood, and blood vessels</a:t>
            </a:r>
          </a:p>
          <a:p>
            <a:r>
              <a:rPr lang="en-US" sz="2800"/>
              <a:t>The cardiovascular system depends on the hears and its system of blood vessels to deliver blood throughout the body</a:t>
            </a:r>
          </a:p>
          <a:p>
            <a:r>
              <a:rPr lang="en-US" sz="2800"/>
              <a:t>If all of your blood vessels were laid end to end, they would stretch over 60,000 miles</a:t>
            </a:r>
          </a:p>
          <a:p>
            <a:pPr lvl="1"/>
            <a:r>
              <a:rPr lang="en-US" sz="2400"/>
              <a:t>Enough to circle the earth almost 2.5 times.</a:t>
            </a:r>
          </a:p>
        </p:txBody>
      </p:sp>
    </p:spTree>
    <p:extLst>
      <p:ext uri="{BB962C8B-B14F-4D97-AF65-F5344CB8AC3E}">
        <p14:creationId xmlns:p14="http://schemas.microsoft.com/office/powerpoint/2010/main" val="215723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2929EFB-7644-4D09-81AE-55DF08255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1757224"/>
            <a:ext cx="3358478" cy="334355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1718C-F9A4-483C-ACAA-F7433F80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/>
              <a:t>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C0AFA2-C81D-42ED-ACCD-056FF6EF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" y="2054225"/>
            <a:ext cx="7005638" cy="4697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Your heart is the muscle that makes the cardiovascular system work</a:t>
            </a:r>
          </a:p>
          <a:p>
            <a:r>
              <a:rPr lang="en-US" b="1" u="sng"/>
              <a:t>Inside the heart are four chambers:</a:t>
            </a:r>
          </a:p>
          <a:p>
            <a:pPr lvl="1"/>
            <a:r>
              <a:rPr lang="en-US" sz="2400" b="1" u="sng"/>
              <a:t>Atria: two top chambers</a:t>
            </a:r>
          </a:p>
          <a:p>
            <a:pPr lvl="1"/>
            <a:r>
              <a:rPr lang="en-US" sz="2400" b="1" u="sng"/>
              <a:t>Ventricles: two lower chambers</a:t>
            </a:r>
          </a:p>
          <a:p>
            <a:r>
              <a:rPr lang="en-US" b="1" u="sng"/>
              <a:t>Septum: a wall of tissue that separates the four chambers of the heart</a:t>
            </a:r>
          </a:p>
          <a:p>
            <a:r>
              <a:rPr lang="en-US" b="1" u="sng"/>
              <a:t>Valves: located between the atria and ventricles and allow blood to flow through the chambers</a:t>
            </a:r>
          </a:p>
        </p:txBody>
      </p:sp>
    </p:spTree>
    <p:extLst>
      <p:ext uri="{BB962C8B-B14F-4D97-AF65-F5344CB8AC3E}">
        <p14:creationId xmlns:p14="http://schemas.microsoft.com/office/powerpoint/2010/main" val="293844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B7AE164-59E2-4A4C-8000-DADC3F1BC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5" y="2444266"/>
            <a:ext cx="5639886" cy="338393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7D4CC-B6C6-4517-8ECB-7A3AFDDD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6F37A-D73A-442E-BBEE-41B28584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61" y="2336800"/>
            <a:ext cx="3955402" cy="42148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Right atrium: an area of muscle that acts as a pacemaker for the heart</a:t>
            </a:r>
          </a:p>
          <a:p>
            <a:pPr lvl="1"/>
            <a:r>
              <a:rPr lang="en-US" sz="2400"/>
              <a:t>Electrical impulses stimulate the atria to contract, forcing blood to the ventricles</a:t>
            </a:r>
          </a:p>
        </p:txBody>
      </p:sp>
    </p:spTree>
    <p:extLst>
      <p:ext uri="{BB962C8B-B14F-4D97-AF65-F5344CB8AC3E}">
        <p14:creationId xmlns:p14="http://schemas.microsoft.com/office/powerpoint/2010/main" val="394018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12F93-5B78-4AE1-A29A-E922F6FC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1F1DBB-5CCE-4030-AD8D-CC5896DC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2153699"/>
            <a:ext cx="11595100" cy="4431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u="sng"/>
              <a:t>Blood: fluid that delivers oxygen, hormones, and nutrients to the cells and carries away wastes</a:t>
            </a:r>
            <a:r>
              <a:rPr lang="en-US" sz="2800" u="sng"/>
              <a:t> and is made of the following:</a:t>
            </a:r>
          </a:p>
          <a:p>
            <a:r>
              <a:rPr lang="en-US" sz="2800" b="1" u="sng"/>
              <a:t>Plasma: fluid in which other parts of the blood are suspended</a:t>
            </a:r>
          </a:p>
          <a:p>
            <a:pPr lvl="1"/>
            <a:r>
              <a:rPr lang="en-US" sz="2400"/>
              <a:t>55% of total blood volume</a:t>
            </a:r>
          </a:p>
          <a:p>
            <a:pPr lvl="1"/>
            <a:r>
              <a:rPr lang="en-US" sz="2400"/>
              <a:t>Mainly water</a:t>
            </a:r>
          </a:p>
          <a:p>
            <a:r>
              <a:rPr lang="en-US" sz="2800" b="1" u="sng"/>
              <a:t>Red Blood Cells</a:t>
            </a:r>
            <a:r>
              <a:rPr lang="en-US" sz="2800"/>
              <a:t>: make up about 40% of normal blood</a:t>
            </a:r>
          </a:p>
          <a:p>
            <a:pPr lvl="1"/>
            <a:r>
              <a:rPr lang="en-US" sz="2400" b="1" u="sng"/>
              <a:t>Hemoglobin: the oxygen-carrying protein in blood</a:t>
            </a:r>
          </a:p>
          <a:p>
            <a:r>
              <a:rPr lang="en-US" sz="2800" b="1" u="sng"/>
              <a:t>White Blood Cells: protect the body against infection</a:t>
            </a:r>
          </a:p>
          <a:p>
            <a:r>
              <a:rPr lang="en-US" sz="2800" b="1" u="sng"/>
              <a:t>Platelets: types of cells in the blood that cause blood clots to form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610D2AE-07EF-436A-9755-AA8DF4B933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ACDD17-9043-46DF-882D-420365B79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2D8AD5-434A-4C0E-9F5B-C1AFD645F3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2B246D-47CC-40F8-8DE7-B65D409E94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C4C9EC4-0A9A-470F-8992-822051B8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322" y="609600"/>
            <a:ext cx="6158669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1F4A0-3C36-4FFD-B799-3EE516E0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3200"/>
              <a:t>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C8B6CA-34B7-452C-A54A-BCABBBA9D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2120407"/>
            <a:ext cx="4733925" cy="45804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u="sng"/>
              <a:t>All humans have one of four types of blood: A, B, AB, and O</a:t>
            </a:r>
          </a:p>
          <a:p>
            <a:pPr lvl="1"/>
            <a:r>
              <a:rPr lang="en-US"/>
              <a:t>Blood type is determined by the absence or presence of certain substances called antigens</a:t>
            </a:r>
          </a:p>
          <a:p>
            <a:pPr lvl="1"/>
            <a:r>
              <a:rPr lang="en-US"/>
              <a:t>Blood type O are universal donors</a:t>
            </a:r>
          </a:p>
          <a:p>
            <a:pPr lvl="1"/>
            <a:r>
              <a:rPr lang="en-US"/>
              <a:t>Most blood carries a substance called Rh factor</a:t>
            </a:r>
          </a:p>
          <a:p>
            <a:pPr lvl="2"/>
            <a:r>
              <a:rPr lang="en-US" sz="2000"/>
              <a:t>If present, you are referred to as Rh positive, if not, you are Rh negative</a:t>
            </a:r>
          </a:p>
        </p:txBody>
      </p:sp>
    </p:spTree>
    <p:extLst>
      <p:ext uri="{BB962C8B-B14F-4D97-AF65-F5344CB8AC3E}">
        <p14:creationId xmlns:p14="http://schemas.microsoft.com/office/powerpoint/2010/main" val="3383594585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2068</Words>
  <Application>Microsoft Office PowerPoint</Application>
  <PresentationFormat>Widescreen</PresentationFormat>
  <Paragraphs>246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Trebuchet MS</vt:lpstr>
      <vt:lpstr>TM04033917[[fn=Berlin]]_novariants</vt:lpstr>
      <vt:lpstr>Chapter 15: Cardiovascular, Respiratory, and Digestive Systems</vt:lpstr>
      <vt:lpstr>Objectives</vt:lpstr>
      <vt:lpstr>The Cardiovascular and Lymphatic Systems</vt:lpstr>
      <vt:lpstr>Why the Blood Circulates </vt:lpstr>
      <vt:lpstr>How Blood Circulation Works</vt:lpstr>
      <vt:lpstr>The Heart</vt:lpstr>
      <vt:lpstr>The Heart</vt:lpstr>
      <vt:lpstr>Blood</vt:lpstr>
      <vt:lpstr>Blood</vt:lpstr>
      <vt:lpstr>Blood Vessels</vt:lpstr>
      <vt:lpstr>PowerPoint Presentation</vt:lpstr>
      <vt:lpstr>How the Lymph System Works</vt:lpstr>
      <vt:lpstr>Maintaining Your Circulatory Health</vt:lpstr>
      <vt:lpstr>Blood Pressure</vt:lpstr>
      <vt:lpstr>Cardiovascular Problems</vt:lpstr>
      <vt:lpstr>Lymphatic System Problems</vt:lpstr>
      <vt:lpstr>The Respiratory System</vt:lpstr>
      <vt:lpstr>What Happens During Respiration</vt:lpstr>
      <vt:lpstr>How Respiration Works</vt:lpstr>
      <vt:lpstr>How Respiration Works</vt:lpstr>
      <vt:lpstr>How Respiration Works</vt:lpstr>
      <vt:lpstr>Maintaining Respiratory Health</vt:lpstr>
      <vt:lpstr>Respiratory System Problems</vt:lpstr>
      <vt:lpstr>PowerPoint Presentation</vt:lpstr>
      <vt:lpstr>The Digestive System</vt:lpstr>
      <vt:lpstr>What Happens During Digestion</vt:lpstr>
      <vt:lpstr>What Happens During Digestion</vt:lpstr>
      <vt:lpstr>How Digestion Works</vt:lpstr>
      <vt:lpstr>How Digestion Works</vt:lpstr>
      <vt:lpstr>PowerPoint Presentation</vt:lpstr>
      <vt:lpstr>PowerPoint Presentation</vt:lpstr>
      <vt:lpstr>How Digestion Works</vt:lpstr>
      <vt:lpstr>How Digestion Works</vt:lpstr>
      <vt:lpstr>Digestive System Problems</vt:lpstr>
      <vt:lpstr>PowerPoint Presentation</vt:lpstr>
      <vt:lpstr>PowerPoint Presentation</vt:lpstr>
      <vt:lpstr>The Excretory System</vt:lpstr>
      <vt:lpstr>How Excretion Works</vt:lpstr>
      <vt:lpstr>How Excretion Works</vt:lpstr>
      <vt:lpstr>How Excretion Works</vt:lpstr>
      <vt:lpstr>Maintaining Your Excretory Health</vt:lpstr>
      <vt:lpstr>Excretory System Problems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Cardiovascular, Respiratory, and Digestive Systems</dc:title>
  <dc:creator>McGehee, Chelsea T.</dc:creator>
  <cp:lastModifiedBy>McGehee, Chelsea T.</cp:lastModifiedBy>
  <cp:revision>2</cp:revision>
  <dcterms:modified xsi:type="dcterms:W3CDTF">2018-01-16T14:47:00Z</dcterms:modified>
</cp:coreProperties>
</file>