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Gehee, Chelsea T." userId="10030000A32A0A91@LIVE.COM" providerId="AD" clId="Web-{DA651DA0-E2BE-43B1-ABB7-0606086BCD8E}"/>
    <pc:docChg chg="addSld modSld modSection">
      <pc:chgData name="McGehee, Chelsea T." userId="10030000A32A0A91@LIVE.COM" providerId="AD" clId="Web-{DA651DA0-E2BE-43B1-ABB7-0606086BCD8E}" dt="2018-01-14T17:08:20.095" v="1266"/>
      <pc:docMkLst>
        <pc:docMk/>
      </pc:docMkLst>
      <pc:sldChg chg="addSp modSp mod setBg">
        <pc:chgData name="McGehee, Chelsea T." userId="10030000A32A0A91@LIVE.COM" providerId="AD" clId="Web-{DA651DA0-E2BE-43B1-ABB7-0606086BCD8E}" dt="2018-01-14T16:42:49.450" v="140"/>
        <pc:sldMkLst>
          <pc:docMk/>
          <pc:sldMk cId="1915445676" sldId="261"/>
        </pc:sldMkLst>
        <pc:spChg chg="mod">
          <ac:chgData name="McGehee, Chelsea T." userId="10030000A32A0A91@LIVE.COM" providerId="AD" clId="Web-{DA651DA0-E2BE-43B1-ABB7-0606086BCD8E}" dt="2018-01-14T16:42:42.637" v="137"/>
          <ac:spMkLst>
            <pc:docMk/>
            <pc:sldMk cId="1915445676" sldId="261"/>
            <ac:spMk id="2" creationId="{CBEFAF02-4782-48E0-B43B-EDA953937CD2}"/>
          </ac:spMkLst>
        </pc:spChg>
        <pc:spChg chg="mod">
          <ac:chgData name="McGehee, Chelsea T." userId="10030000A32A0A91@LIVE.COM" providerId="AD" clId="Web-{DA651DA0-E2BE-43B1-ABB7-0606086BCD8E}" dt="2018-01-14T16:42:49.450" v="140"/>
          <ac:spMkLst>
            <pc:docMk/>
            <pc:sldMk cId="1915445676" sldId="261"/>
            <ac:spMk id="3" creationId="{DE68F3F1-5A8C-4FE6-B836-0773A22E68FB}"/>
          </ac:spMkLst>
        </pc:spChg>
        <pc:spChg chg="add">
          <ac:chgData name="McGehee, Chelsea T." userId="10030000A32A0A91@LIVE.COM" providerId="AD" clId="Web-{DA651DA0-E2BE-43B1-ABB7-0606086BCD8E}" dt="2018-01-14T16:42:42.637" v="137"/>
          <ac:spMkLst>
            <pc:docMk/>
            <pc:sldMk cId="1915445676" sldId="261"/>
            <ac:spMk id="8" creationId="{29C51009-A09A-4689-8E6C-F8FC99E6A840}"/>
          </ac:spMkLst>
        </pc:spChg>
        <pc:cxnChg chg="add">
          <ac:chgData name="McGehee, Chelsea T." userId="10030000A32A0A91@LIVE.COM" providerId="AD" clId="Web-{DA651DA0-E2BE-43B1-ABB7-0606086BCD8E}" dt="2018-01-14T16:42:42.637" v="137"/>
          <ac:cxnSpMkLst>
            <pc:docMk/>
            <pc:sldMk cId="1915445676" sldId="261"/>
            <ac:cxnSpMk id="10" creationId="{9EC65442-F244-409C-BF44-C5D6472E810A}"/>
          </ac:cxnSpMkLst>
        </pc:cxnChg>
      </pc:sldChg>
      <pc:sldChg chg="addSp modSp mod setBg">
        <pc:chgData name="McGehee, Chelsea T." userId="10030000A32A0A91@LIVE.COM" providerId="AD" clId="Web-{DA651DA0-E2BE-43B1-ABB7-0606086BCD8E}" dt="2018-01-14T16:42:25.606" v="136"/>
        <pc:sldMkLst>
          <pc:docMk/>
          <pc:sldMk cId="445470929" sldId="262"/>
        </pc:sldMkLst>
        <pc:spChg chg="mod">
          <ac:chgData name="McGehee, Chelsea T." userId="10030000A32A0A91@LIVE.COM" providerId="AD" clId="Web-{DA651DA0-E2BE-43B1-ABB7-0606086BCD8E}" dt="2018-01-14T16:42:25.606" v="136"/>
          <ac:spMkLst>
            <pc:docMk/>
            <pc:sldMk cId="445470929" sldId="262"/>
            <ac:spMk id="2" creationId="{C4902B41-3C0B-487E-90CA-176E82F0E36C}"/>
          </ac:spMkLst>
        </pc:spChg>
        <pc:spChg chg="mod">
          <ac:chgData name="McGehee, Chelsea T." userId="10030000A32A0A91@LIVE.COM" providerId="AD" clId="Web-{DA651DA0-E2BE-43B1-ABB7-0606086BCD8E}" dt="2018-01-14T16:42:25.606" v="136"/>
          <ac:spMkLst>
            <pc:docMk/>
            <pc:sldMk cId="445470929" sldId="262"/>
            <ac:spMk id="3" creationId="{7DDAC3E2-06CF-4125-A5CD-F832BF41709D}"/>
          </ac:spMkLst>
        </pc:spChg>
        <pc:spChg chg="add">
          <ac:chgData name="McGehee, Chelsea T." userId="10030000A32A0A91@LIVE.COM" providerId="AD" clId="Web-{DA651DA0-E2BE-43B1-ABB7-0606086BCD8E}" dt="2018-01-14T16:42:25.606" v="136"/>
          <ac:spMkLst>
            <pc:docMk/>
            <pc:sldMk cId="445470929" sldId="262"/>
            <ac:spMk id="9" creationId="{45C76AC0-BB6B-419E-A327-AFA29750080A}"/>
          </ac:spMkLst>
        </pc:spChg>
        <pc:spChg chg="add">
          <ac:chgData name="McGehee, Chelsea T." userId="10030000A32A0A91@LIVE.COM" providerId="AD" clId="Web-{DA651DA0-E2BE-43B1-ABB7-0606086BCD8E}" dt="2018-01-14T16:42:25.606" v="136"/>
          <ac:spMkLst>
            <pc:docMk/>
            <pc:sldMk cId="445470929" sldId="262"/>
            <ac:spMk id="11" creationId="{8B0E4246-09B8-46D7-A0D2-4D264863AD39}"/>
          </ac:spMkLst>
        </pc:spChg>
        <pc:picChg chg="add mod ord">
          <ac:chgData name="McGehee, Chelsea T." userId="10030000A32A0A91@LIVE.COM" providerId="AD" clId="Web-{DA651DA0-E2BE-43B1-ABB7-0606086BCD8E}" dt="2018-01-14T16:42:25.606" v="136"/>
          <ac:picMkLst>
            <pc:docMk/>
            <pc:sldMk cId="445470929" sldId="262"/>
            <ac:picMk id="4" creationId="{3D3262BD-7291-4716-AA59-061D0F4A5FD1}"/>
          </ac:picMkLst>
        </pc:picChg>
        <pc:picChg chg="add">
          <ac:chgData name="McGehee, Chelsea T." userId="10030000A32A0A91@LIVE.COM" providerId="AD" clId="Web-{DA651DA0-E2BE-43B1-ABB7-0606086BCD8E}" dt="2018-01-14T16:42:25.606" v="136"/>
          <ac:picMkLst>
            <pc:docMk/>
            <pc:sldMk cId="445470929" sldId="262"/>
            <ac:picMk id="13" creationId="{F50C8D8D-B32F-4194-8321-164EC442750E}"/>
          </ac:picMkLst>
        </pc:picChg>
        <pc:cxnChg chg="add">
          <ac:chgData name="McGehee, Chelsea T." userId="10030000A32A0A91@LIVE.COM" providerId="AD" clId="Web-{DA651DA0-E2BE-43B1-ABB7-0606086BCD8E}" dt="2018-01-14T16:42:25.606" v="136"/>
          <ac:cxnSpMkLst>
            <pc:docMk/>
            <pc:sldMk cId="445470929" sldId="262"/>
            <ac:cxnSpMk id="15" creationId="{5BD24D8B-8573-4260-B700-E860AD6D2A8E}"/>
          </ac:cxnSpMkLst>
        </pc:cxnChg>
        <pc:cxnChg chg="add">
          <ac:chgData name="McGehee, Chelsea T." userId="10030000A32A0A91@LIVE.COM" providerId="AD" clId="Web-{DA651DA0-E2BE-43B1-ABB7-0606086BCD8E}" dt="2018-01-14T16:42:25.606" v="136"/>
          <ac:cxnSpMkLst>
            <pc:docMk/>
            <pc:sldMk cId="445470929" sldId="262"/>
            <ac:cxnSpMk id="17" creationId="{B3E0B6A3-E197-43D6-82D5-7455DAB1A746}"/>
          </ac:cxnSpMkLst>
        </pc:cxnChg>
      </pc:sldChg>
      <pc:sldChg chg="addSp modSp mod setBg">
        <pc:chgData name="McGehee, Chelsea T." userId="10030000A32A0A91@LIVE.COM" providerId="AD" clId="Web-{DA651DA0-E2BE-43B1-ABB7-0606086BCD8E}" dt="2018-01-14T16:41:33.574" v="132"/>
        <pc:sldMkLst>
          <pc:docMk/>
          <pc:sldMk cId="3550661893" sldId="267"/>
        </pc:sldMkLst>
        <pc:spChg chg="mod">
          <ac:chgData name="McGehee, Chelsea T." userId="10030000A32A0A91@LIVE.COM" providerId="AD" clId="Web-{DA651DA0-E2BE-43B1-ABB7-0606086BCD8E}" dt="2018-01-14T16:41:17.136" v="127"/>
          <ac:spMkLst>
            <pc:docMk/>
            <pc:sldMk cId="3550661893" sldId="267"/>
            <ac:spMk id="2" creationId="{63ABB1B9-31C1-4C86-8B30-E1D5F2E79DD3}"/>
          </ac:spMkLst>
        </pc:spChg>
        <pc:spChg chg="mod">
          <ac:chgData name="McGehee, Chelsea T." userId="10030000A32A0A91@LIVE.COM" providerId="AD" clId="Web-{DA651DA0-E2BE-43B1-ABB7-0606086BCD8E}" dt="2018-01-14T16:41:33.574" v="132"/>
          <ac:spMkLst>
            <pc:docMk/>
            <pc:sldMk cId="3550661893" sldId="267"/>
            <ac:spMk id="3" creationId="{091A359F-F14A-47F4-AE9F-9448F360D91D}"/>
          </ac:spMkLst>
        </pc:spChg>
        <pc:grpChg chg="add">
          <ac:chgData name="McGehee, Chelsea T." userId="10030000A32A0A91@LIVE.COM" providerId="AD" clId="Web-{DA651DA0-E2BE-43B1-ABB7-0606086BCD8E}" dt="2018-01-14T16:41:17.136" v="127"/>
          <ac:grpSpMkLst>
            <pc:docMk/>
            <pc:sldMk cId="3550661893" sldId="267"/>
            <ac:grpSpMk id="9" creationId="{93401815-9C3D-43EE-B4E4-2504090CEF01}"/>
          </ac:grpSpMkLst>
        </pc:grpChg>
        <pc:picChg chg="add mod ord">
          <ac:chgData name="McGehee, Chelsea T." userId="10030000A32A0A91@LIVE.COM" providerId="AD" clId="Web-{DA651DA0-E2BE-43B1-ABB7-0606086BCD8E}" dt="2018-01-14T16:41:17.136" v="127"/>
          <ac:picMkLst>
            <pc:docMk/>
            <pc:sldMk cId="3550661893" sldId="267"/>
            <ac:picMk id="4" creationId="{4A3C74E0-F021-49EF-803C-069A12C14D5D}"/>
          </ac:picMkLst>
        </pc:picChg>
      </pc:sldChg>
      <pc:sldChg chg="addSp modSp new mod setBg">
        <pc:chgData name="McGehee, Chelsea T." userId="10030000A32A0A91@LIVE.COM" providerId="AD" clId="Web-{DA651DA0-E2BE-43B1-ABB7-0606086BCD8E}" dt="2018-01-14T16:40:30.683" v="123"/>
        <pc:sldMkLst>
          <pc:docMk/>
          <pc:sldMk cId="130755247" sldId="271"/>
        </pc:sldMkLst>
        <pc:spChg chg="mod">
          <ac:chgData name="McGehee, Chelsea T." userId="10030000A32A0A91@LIVE.COM" providerId="AD" clId="Web-{DA651DA0-E2BE-43B1-ABB7-0606086BCD8E}" dt="2018-01-14T16:40:23.323" v="122"/>
          <ac:spMkLst>
            <pc:docMk/>
            <pc:sldMk cId="130755247" sldId="271"/>
            <ac:spMk id="2" creationId="{2448AC15-9F09-4E89-A042-5FE49274B64B}"/>
          </ac:spMkLst>
        </pc:spChg>
        <pc:spChg chg="mod">
          <ac:chgData name="McGehee, Chelsea T." userId="10030000A32A0A91@LIVE.COM" providerId="AD" clId="Web-{DA651DA0-E2BE-43B1-ABB7-0606086BCD8E}" dt="2018-01-14T16:40:30.683" v="123"/>
          <ac:spMkLst>
            <pc:docMk/>
            <pc:sldMk cId="130755247" sldId="271"/>
            <ac:spMk id="3" creationId="{75A02C2B-D42B-4714-B950-61A3F2F49214}"/>
          </ac:spMkLst>
        </pc:spChg>
        <pc:grpChg chg="add">
          <ac:chgData name="McGehee, Chelsea T." userId="10030000A32A0A91@LIVE.COM" providerId="AD" clId="Web-{DA651DA0-E2BE-43B1-ABB7-0606086BCD8E}" dt="2018-01-14T16:40:23.323" v="122"/>
          <ac:grpSpMkLst>
            <pc:docMk/>
            <pc:sldMk cId="130755247" sldId="271"/>
            <ac:grpSpMk id="9" creationId="{ADB18E6F-FE38-40D0-A2EC-DB2E37F04189}"/>
          </ac:grpSpMkLst>
        </pc:grpChg>
        <pc:picChg chg="add mod ord">
          <ac:chgData name="McGehee, Chelsea T." userId="10030000A32A0A91@LIVE.COM" providerId="AD" clId="Web-{DA651DA0-E2BE-43B1-ABB7-0606086BCD8E}" dt="2018-01-14T16:40:23.323" v="122"/>
          <ac:picMkLst>
            <pc:docMk/>
            <pc:sldMk cId="130755247" sldId="271"/>
            <ac:picMk id="4" creationId="{59AE53DF-3D66-44CD-865D-A32A0FF7CA0A}"/>
          </ac:picMkLst>
        </pc:picChg>
      </pc:sldChg>
      <pc:sldChg chg="modSp new">
        <pc:chgData name="McGehee, Chelsea T." userId="10030000A32A0A91@LIVE.COM" providerId="AD" clId="Web-{DA651DA0-E2BE-43B1-ABB7-0606086BCD8E}" dt="2018-01-14T16:44:06.217" v="196"/>
        <pc:sldMkLst>
          <pc:docMk/>
          <pc:sldMk cId="3710108131" sldId="272"/>
        </pc:sldMkLst>
        <pc:spChg chg="mod">
          <ac:chgData name="McGehee, Chelsea T." userId="10030000A32A0A91@LIVE.COM" providerId="AD" clId="Web-{DA651DA0-E2BE-43B1-ABB7-0606086BCD8E}" dt="2018-01-14T16:43:16.716" v="144"/>
          <ac:spMkLst>
            <pc:docMk/>
            <pc:sldMk cId="3710108131" sldId="272"/>
            <ac:spMk id="2" creationId="{3674CFCA-4B41-4604-8E1D-2158A643A4FA}"/>
          </ac:spMkLst>
        </pc:spChg>
        <pc:spChg chg="mod">
          <ac:chgData name="McGehee, Chelsea T." userId="10030000A32A0A91@LIVE.COM" providerId="AD" clId="Web-{DA651DA0-E2BE-43B1-ABB7-0606086BCD8E}" dt="2018-01-14T16:44:06.217" v="196"/>
          <ac:spMkLst>
            <pc:docMk/>
            <pc:sldMk cId="3710108131" sldId="272"/>
            <ac:spMk id="3" creationId="{70879039-D1D9-4C0E-9AF4-4A2842BC0ADB}"/>
          </ac:spMkLst>
        </pc:spChg>
      </pc:sldChg>
      <pc:sldChg chg="modSp new">
        <pc:chgData name="McGehee, Chelsea T." userId="10030000A32A0A91@LIVE.COM" providerId="AD" clId="Web-{DA651DA0-E2BE-43B1-ABB7-0606086BCD8E}" dt="2018-01-14T16:44:26.061" v="207"/>
        <pc:sldMkLst>
          <pc:docMk/>
          <pc:sldMk cId="752677244" sldId="273"/>
        </pc:sldMkLst>
        <pc:spChg chg="mod">
          <ac:chgData name="McGehee, Chelsea T." userId="10030000A32A0A91@LIVE.COM" providerId="AD" clId="Web-{DA651DA0-E2BE-43B1-ABB7-0606086BCD8E}" dt="2018-01-14T16:44:23.607" v="205"/>
          <ac:spMkLst>
            <pc:docMk/>
            <pc:sldMk cId="752677244" sldId="273"/>
            <ac:spMk id="2" creationId="{811E1F74-19B4-41F7-9B0E-2986C9F8F1B7}"/>
          </ac:spMkLst>
        </pc:spChg>
        <pc:spChg chg="mod">
          <ac:chgData name="McGehee, Chelsea T." userId="10030000A32A0A91@LIVE.COM" providerId="AD" clId="Web-{DA651DA0-E2BE-43B1-ABB7-0606086BCD8E}" dt="2018-01-14T16:44:26.061" v="207"/>
          <ac:spMkLst>
            <pc:docMk/>
            <pc:sldMk cId="752677244" sldId="273"/>
            <ac:spMk id="3" creationId="{5138A7C2-CF8F-437C-AA27-19532D88EB54}"/>
          </ac:spMkLst>
        </pc:spChg>
      </pc:sldChg>
      <pc:sldChg chg="addSp modSp new mod setBg">
        <pc:chgData name="McGehee, Chelsea T." userId="10030000A32A0A91@LIVE.COM" providerId="AD" clId="Web-{DA651DA0-E2BE-43B1-ABB7-0606086BCD8E}" dt="2018-01-14T16:47:29.797" v="402"/>
        <pc:sldMkLst>
          <pc:docMk/>
          <pc:sldMk cId="2629488099" sldId="274"/>
        </pc:sldMkLst>
        <pc:spChg chg="mod">
          <ac:chgData name="McGehee, Chelsea T." userId="10030000A32A0A91@LIVE.COM" providerId="AD" clId="Web-{DA651DA0-E2BE-43B1-ABB7-0606086BCD8E}" dt="2018-01-14T16:47:15.297" v="396"/>
          <ac:spMkLst>
            <pc:docMk/>
            <pc:sldMk cId="2629488099" sldId="274"/>
            <ac:spMk id="2" creationId="{AA77879B-40F6-4D74-B4BE-CAC9B79B10E2}"/>
          </ac:spMkLst>
        </pc:spChg>
        <pc:spChg chg="mod">
          <ac:chgData name="McGehee, Chelsea T." userId="10030000A32A0A91@LIVE.COM" providerId="AD" clId="Web-{DA651DA0-E2BE-43B1-ABB7-0606086BCD8E}" dt="2018-01-14T16:47:29.797" v="402"/>
          <ac:spMkLst>
            <pc:docMk/>
            <pc:sldMk cId="2629488099" sldId="274"/>
            <ac:spMk id="3" creationId="{3A58962F-9B6A-4013-8CEC-A223282F0A0C}"/>
          </ac:spMkLst>
        </pc:spChg>
        <pc:spChg chg="add">
          <ac:chgData name="McGehee, Chelsea T." userId="10030000A32A0A91@LIVE.COM" providerId="AD" clId="Web-{DA651DA0-E2BE-43B1-ABB7-0606086BCD8E}" dt="2018-01-14T16:47:15.297" v="396"/>
          <ac:spMkLst>
            <pc:docMk/>
            <pc:sldMk cId="2629488099" sldId="274"/>
            <ac:spMk id="9" creationId="{10419CA0-BFB4-4390-AB8F-5DBFCA45D4D0}"/>
          </ac:spMkLst>
        </pc:spChg>
        <pc:spChg chg="add">
          <ac:chgData name="McGehee, Chelsea T." userId="10030000A32A0A91@LIVE.COM" providerId="AD" clId="Web-{DA651DA0-E2BE-43B1-ABB7-0606086BCD8E}" dt="2018-01-14T16:47:15.297" v="396"/>
          <ac:spMkLst>
            <pc:docMk/>
            <pc:sldMk cId="2629488099" sldId="274"/>
            <ac:spMk id="11" creationId="{596E9C81-ACBE-459E-A7D5-2BB824B68FDA}"/>
          </ac:spMkLst>
        </pc:spChg>
        <pc:grpChg chg="add">
          <ac:chgData name="McGehee, Chelsea T." userId="10030000A32A0A91@LIVE.COM" providerId="AD" clId="Web-{DA651DA0-E2BE-43B1-ABB7-0606086BCD8E}" dt="2018-01-14T16:47:15.297" v="396"/>
          <ac:grpSpMkLst>
            <pc:docMk/>
            <pc:sldMk cId="2629488099" sldId="274"/>
            <ac:grpSpMk id="19" creationId="{CEBDCB18-ABE5-43B0-8B68-89FEDAECB8B0}"/>
          </ac:grpSpMkLst>
        </pc:grpChg>
        <pc:picChg chg="add mod ord">
          <ac:chgData name="McGehee, Chelsea T." userId="10030000A32A0A91@LIVE.COM" providerId="AD" clId="Web-{DA651DA0-E2BE-43B1-ABB7-0606086BCD8E}" dt="2018-01-14T16:47:15.297" v="396"/>
          <ac:picMkLst>
            <pc:docMk/>
            <pc:sldMk cId="2629488099" sldId="274"/>
            <ac:picMk id="4" creationId="{76796367-CEDF-4B5B-A7D6-E2F43EF7BF66}"/>
          </ac:picMkLst>
        </pc:picChg>
        <pc:picChg chg="add">
          <ac:chgData name="McGehee, Chelsea T." userId="10030000A32A0A91@LIVE.COM" providerId="AD" clId="Web-{DA651DA0-E2BE-43B1-ABB7-0606086BCD8E}" dt="2018-01-14T16:47:15.297" v="396"/>
          <ac:picMkLst>
            <pc:docMk/>
            <pc:sldMk cId="2629488099" sldId="274"/>
            <ac:picMk id="13" creationId="{08EC5C75-E28F-4899-9C2E-39431B82B740}"/>
          </ac:picMkLst>
        </pc:picChg>
        <pc:cxnChg chg="add">
          <ac:chgData name="McGehee, Chelsea T." userId="10030000A32A0A91@LIVE.COM" providerId="AD" clId="Web-{DA651DA0-E2BE-43B1-ABB7-0606086BCD8E}" dt="2018-01-14T16:47:15.297" v="396"/>
          <ac:cxnSpMkLst>
            <pc:docMk/>
            <pc:sldMk cId="2629488099" sldId="274"/>
            <ac:cxnSpMk id="15" creationId="{46AAE0A1-60AD-4190-B85D-2DD8148369C7}"/>
          </ac:cxnSpMkLst>
        </pc:cxnChg>
        <pc:cxnChg chg="add">
          <ac:chgData name="McGehee, Chelsea T." userId="10030000A32A0A91@LIVE.COM" providerId="AD" clId="Web-{DA651DA0-E2BE-43B1-ABB7-0606086BCD8E}" dt="2018-01-14T16:47:15.297" v="396"/>
          <ac:cxnSpMkLst>
            <pc:docMk/>
            <pc:sldMk cId="2629488099" sldId="274"/>
            <ac:cxnSpMk id="17" creationId="{5CF4C623-16D7-4722-8EFB-A5B0E3BC077D}"/>
          </ac:cxnSpMkLst>
        </pc:cxnChg>
      </pc:sldChg>
      <pc:sldChg chg="addSp modSp new mod setBg">
        <pc:chgData name="McGehee, Chelsea T." userId="10030000A32A0A91@LIVE.COM" providerId="AD" clId="Web-{DA651DA0-E2BE-43B1-ABB7-0606086BCD8E}" dt="2018-01-14T16:48:47.767" v="461"/>
        <pc:sldMkLst>
          <pc:docMk/>
          <pc:sldMk cId="2727083671" sldId="275"/>
        </pc:sldMkLst>
        <pc:spChg chg="mod">
          <ac:chgData name="McGehee, Chelsea T." userId="10030000A32A0A91@LIVE.COM" providerId="AD" clId="Web-{DA651DA0-E2BE-43B1-ABB7-0606086BCD8E}" dt="2018-01-14T16:48:41.236" v="459"/>
          <ac:spMkLst>
            <pc:docMk/>
            <pc:sldMk cId="2727083671" sldId="275"/>
            <ac:spMk id="2" creationId="{052C280F-5033-473A-9DFD-1777F721747D}"/>
          </ac:spMkLst>
        </pc:spChg>
        <pc:spChg chg="mod">
          <ac:chgData name="McGehee, Chelsea T." userId="10030000A32A0A91@LIVE.COM" providerId="AD" clId="Web-{DA651DA0-E2BE-43B1-ABB7-0606086BCD8E}" dt="2018-01-14T16:48:47.767" v="461"/>
          <ac:spMkLst>
            <pc:docMk/>
            <pc:sldMk cId="2727083671" sldId="275"/>
            <ac:spMk id="3" creationId="{E1E029F6-CD54-43D6-A300-7D17E3E1CB0C}"/>
          </ac:spMkLst>
        </pc:spChg>
        <pc:spChg chg="add">
          <ac:chgData name="McGehee, Chelsea T." userId="10030000A32A0A91@LIVE.COM" providerId="AD" clId="Web-{DA651DA0-E2BE-43B1-ABB7-0606086BCD8E}" dt="2018-01-14T16:48:41.236" v="459"/>
          <ac:spMkLst>
            <pc:docMk/>
            <pc:sldMk cId="2727083671" sldId="275"/>
            <ac:spMk id="9" creationId="{45C76AC0-BB6B-419E-A327-AFA29750080A}"/>
          </ac:spMkLst>
        </pc:spChg>
        <pc:spChg chg="add">
          <ac:chgData name="McGehee, Chelsea T." userId="10030000A32A0A91@LIVE.COM" providerId="AD" clId="Web-{DA651DA0-E2BE-43B1-ABB7-0606086BCD8E}" dt="2018-01-14T16:48:41.236" v="459"/>
          <ac:spMkLst>
            <pc:docMk/>
            <pc:sldMk cId="2727083671" sldId="275"/>
            <ac:spMk id="11" creationId="{8B0E4246-09B8-46D7-A0D2-4D264863AD39}"/>
          </ac:spMkLst>
        </pc:spChg>
        <pc:picChg chg="add mod ord">
          <ac:chgData name="McGehee, Chelsea T." userId="10030000A32A0A91@LIVE.COM" providerId="AD" clId="Web-{DA651DA0-E2BE-43B1-ABB7-0606086BCD8E}" dt="2018-01-14T16:48:41.236" v="459"/>
          <ac:picMkLst>
            <pc:docMk/>
            <pc:sldMk cId="2727083671" sldId="275"/>
            <ac:picMk id="4" creationId="{EE54C70D-1938-4E34-8DE7-89E959DF1676}"/>
          </ac:picMkLst>
        </pc:picChg>
        <pc:picChg chg="add">
          <ac:chgData name="McGehee, Chelsea T." userId="10030000A32A0A91@LIVE.COM" providerId="AD" clId="Web-{DA651DA0-E2BE-43B1-ABB7-0606086BCD8E}" dt="2018-01-14T16:48:41.236" v="459"/>
          <ac:picMkLst>
            <pc:docMk/>
            <pc:sldMk cId="2727083671" sldId="275"/>
            <ac:picMk id="13" creationId="{F50C8D8D-B32F-4194-8321-164EC442750E}"/>
          </ac:picMkLst>
        </pc:picChg>
        <pc:cxnChg chg="add">
          <ac:chgData name="McGehee, Chelsea T." userId="10030000A32A0A91@LIVE.COM" providerId="AD" clId="Web-{DA651DA0-E2BE-43B1-ABB7-0606086BCD8E}" dt="2018-01-14T16:48:41.236" v="459"/>
          <ac:cxnSpMkLst>
            <pc:docMk/>
            <pc:sldMk cId="2727083671" sldId="275"/>
            <ac:cxnSpMk id="15" creationId="{5BD24D8B-8573-4260-B700-E860AD6D2A8E}"/>
          </ac:cxnSpMkLst>
        </pc:cxnChg>
        <pc:cxnChg chg="add">
          <ac:chgData name="McGehee, Chelsea T." userId="10030000A32A0A91@LIVE.COM" providerId="AD" clId="Web-{DA651DA0-E2BE-43B1-ABB7-0606086BCD8E}" dt="2018-01-14T16:48:41.236" v="459"/>
          <ac:cxnSpMkLst>
            <pc:docMk/>
            <pc:sldMk cId="2727083671" sldId="275"/>
            <ac:cxnSpMk id="17" creationId="{B3E0B6A3-E197-43D6-82D5-7455DAB1A746}"/>
          </ac:cxnSpMkLst>
        </pc:cxnChg>
      </pc:sldChg>
      <pc:sldChg chg="addSp modSp new mod setBg">
        <pc:chgData name="McGehee, Chelsea T." userId="10030000A32A0A91@LIVE.COM" providerId="AD" clId="Web-{DA651DA0-E2BE-43B1-ABB7-0606086BCD8E}" dt="2018-01-14T16:52:46.364" v="651"/>
        <pc:sldMkLst>
          <pc:docMk/>
          <pc:sldMk cId="4079813293" sldId="276"/>
        </pc:sldMkLst>
        <pc:spChg chg="mod">
          <ac:chgData name="McGehee, Chelsea T." userId="10030000A32A0A91@LIVE.COM" providerId="AD" clId="Web-{DA651DA0-E2BE-43B1-ABB7-0606086BCD8E}" dt="2018-01-14T16:52:15.738" v="637"/>
          <ac:spMkLst>
            <pc:docMk/>
            <pc:sldMk cId="4079813293" sldId="276"/>
            <ac:spMk id="2" creationId="{2C0E7717-5E74-402E-85EE-6585F4753690}"/>
          </ac:spMkLst>
        </pc:spChg>
        <pc:spChg chg="mod">
          <ac:chgData name="McGehee, Chelsea T." userId="10030000A32A0A91@LIVE.COM" providerId="AD" clId="Web-{DA651DA0-E2BE-43B1-ABB7-0606086BCD8E}" dt="2018-01-14T16:52:46.364" v="651"/>
          <ac:spMkLst>
            <pc:docMk/>
            <pc:sldMk cId="4079813293" sldId="276"/>
            <ac:spMk id="3" creationId="{2EC0C930-88E4-4902-8845-3AC31D7748AE}"/>
          </ac:spMkLst>
        </pc:spChg>
        <pc:spChg chg="add">
          <ac:chgData name="McGehee, Chelsea T." userId="10030000A32A0A91@LIVE.COM" providerId="AD" clId="Web-{DA651DA0-E2BE-43B1-ABB7-0606086BCD8E}" dt="2018-01-14T16:52:15.738" v="637"/>
          <ac:spMkLst>
            <pc:docMk/>
            <pc:sldMk cId="4079813293" sldId="276"/>
            <ac:spMk id="9" creationId="{35C3D674-3D59-4E93-80CA-0C0A9095E816}"/>
          </ac:spMkLst>
        </pc:spChg>
        <pc:spChg chg="add">
          <ac:chgData name="McGehee, Chelsea T." userId="10030000A32A0A91@LIVE.COM" providerId="AD" clId="Web-{DA651DA0-E2BE-43B1-ABB7-0606086BCD8E}" dt="2018-01-14T16:52:15.738" v="637"/>
          <ac:spMkLst>
            <pc:docMk/>
            <pc:sldMk cId="4079813293" sldId="276"/>
            <ac:spMk id="11" creationId="{EF2A81E1-BCBE-426B-8C09-33274E69409D}"/>
          </ac:spMkLst>
        </pc:spChg>
        <pc:picChg chg="add mod ord">
          <ac:chgData name="McGehee, Chelsea T." userId="10030000A32A0A91@LIVE.COM" providerId="AD" clId="Web-{DA651DA0-E2BE-43B1-ABB7-0606086BCD8E}" dt="2018-01-14T16:52:15.738" v="637"/>
          <ac:picMkLst>
            <pc:docMk/>
            <pc:sldMk cId="4079813293" sldId="276"/>
            <ac:picMk id="4" creationId="{892B1824-C5B1-4D5C-9977-C9B9C448FE11}"/>
          </ac:picMkLst>
        </pc:picChg>
        <pc:picChg chg="add">
          <ac:chgData name="McGehee, Chelsea T." userId="10030000A32A0A91@LIVE.COM" providerId="AD" clId="Web-{DA651DA0-E2BE-43B1-ABB7-0606086BCD8E}" dt="2018-01-14T16:52:15.738" v="637"/>
          <ac:picMkLst>
            <pc:docMk/>
            <pc:sldMk cId="4079813293" sldId="276"/>
            <ac:picMk id="13" creationId="{39D1DDD4-5BB3-45BA-B9B3-06B62299AD79}"/>
          </ac:picMkLst>
        </pc:picChg>
        <pc:cxnChg chg="add">
          <ac:chgData name="McGehee, Chelsea T." userId="10030000A32A0A91@LIVE.COM" providerId="AD" clId="Web-{DA651DA0-E2BE-43B1-ABB7-0606086BCD8E}" dt="2018-01-14T16:52:15.738" v="637"/>
          <ac:cxnSpMkLst>
            <pc:docMk/>
            <pc:sldMk cId="4079813293" sldId="276"/>
            <ac:cxnSpMk id="15" creationId="{A24DAE64-2302-42EA-8239-F2F0775CA5AD}"/>
          </ac:cxnSpMkLst>
        </pc:cxnChg>
        <pc:cxnChg chg="add">
          <ac:chgData name="McGehee, Chelsea T." userId="10030000A32A0A91@LIVE.COM" providerId="AD" clId="Web-{DA651DA0-E2BE-43B1-ABB7-0606086BCD8E}" dt="2018-01-14T16:52:15.738" v="637"/>
          <ac:cxnSpMkLst>
            <pc:docMk/>
            <pc:sldMk cId="4079813293" sldId="276"/>
            <ac:cxnSpMk id="17" creationId="{C884B8F8-FDC9-498B-9960-5D7260AFCB03}"/>
          </ac:cxnSpMkLst>
        </pc:cxnChg>
      </pc:sldChg>
      <pc:sldChg chg="addSp modSp new mod setBg">
        <pc:chgData name="McGehee, Chelsea T." userId="10030000A32A0A91@LIVE.COM" providerId="AD" clId="Web-{DA651DA0-E2BE-43B1-ABB7-0606086BCD8E}" dt="2018-01-14T16:56:38.929" v="745"/>
        <pc:sldMkLst>
          <pc:docMk/>
          <pc:sldMk cId="703702384" sldId="277"/>
        </pc:sldMkLst>
        <pc:spChg chg="mod">
          <ac:chgData name="McGehee, Chelsea T." userId="10030000A32A0A91@LIVE.COM" providerId="AD" clId="Web-{DA651DA0-E2BE-43B1-ABB7-0606086BCD8E}" dt="2018-01-14T16:56:04.195" v="737"/>
          <ac:spMkLst>
            <pc:docMk/>
            <pc:sldMk cId="703702384" sldId="277"/>
            <ac:spMk id="2" creationId="{8CC0660F-1904-456E-A255-4549CD87E405}"/>
          </ac:spMkLst>
        </pc:spChg>
        <pc:spChg chg="mod">
          <ac:chgData name="McGehee, Chelsea T." userId="10030000A32A0A91@LIVE.COM" providerId="AD" clId="Web-{DA651DA0-E2BE-43B1-ABB7-0606086BCD8E}" dt="2018-01-14T16:56:38.929" v="745"/>
          <ac:spMkLst>
            <pc:docMk/>
            <pc:sldMk cId="703702384" sldId="277"/>
            <ac:spMk id="3" creationId="{946D8A46-FC65-4D97-88BD-015A97A434D2}"/>
          </ac:spMkLst>
        </pc:spChg>
        <pc:picChg chg="add mod ord">
          <ac:chgData name="McGehee, Chelsea T." userId="10030000A32A0A91@LIVE.COM" providerId="AD" clId="Web-{DA651DA0-E2BE-43B1-ABB7-0606086BCD8E}" dt="2018-01-14T16:56:04.195" v="737"/>
          <ac:picMkLst>
            <pc:docMk/>
            <pc:sldMk cId="703702384" sldId="277"/>
            <ac:picMk id="4" creationId="{E47A61CF-EE33-46AB-A5AF-5EECE3188BE4}"/>
          </ac:picMkLst>
        </pc:picChg>
      </pc:sldChg>
      <pc:sldChg chg="addSp modSp new mod setBg">
        <pc:chgData name="McGehee, Chelsea T." userId="10030000A32A0A91@LIVE.COM" providerId="AD" clId="Web-{DA651DA0-E2BE-43B1-ABB7-0606086BCD8E}" dt="2018-01-14T17:00:02.541" v="925"/>
        <pc:sldMkLst>
          <pc:docMk/>
          <pc:sldMk cId="3321327665" sldId="278"/>
        </pc:sldMkLst>
        <pc:spChg chg="mod">
          <ac:chgData name="McGehee, Chelsea T." userId="10030000A32A0A91@LIVE.COM" providerId="AD" clId="Web-{DA651DA0-E2BE-43B1-ABB7-0606086BCD8E}" dt="2018-01-14T16:59:41.744" v="917"/>
          <ac:spMkLst>
            <pc:docMk/>
            <pc:sldMk cId="3321327665" sldId="278"/>
            <ac:spMk id="2" creationId="{1BEB77E1-6866-4534-82EA-7DE729FF827E}"/>
          </ac:spMkLst>
        </pc:spChg>
        <pc:spChg chg="mod">
          <ac:chgData name="McGehee, Chelsea T." userId="10030000A32A0A91@LIVE.COM" providerId="AD" clId="Web-{DA651DA0-E2BE-43B1-ABB7-0606086BCD8E}" dt="2018-01-14T17:00:02.541" v="925"/>
          <ac:spMkLst>
            <pc:docMk/>
            <pc:sldMk cId="3321327665" sldId="278"/>
            <ac:spMk id="3" creationId="{D4FB1F9A-9242-45F7-9399-E5654E0DD3C9}"/>
          </ac:spMkLst>
        </pc:spChg>
        <pc:picChg chg="add mod ord">
          <ac:chgData name="McGehee, Chelsea T." userId="10030000A32A0A91@LIVE.COM" providerId="AD" clId="Web-{DA651DA0-E2BE-43B1-ABB7-0606086BCD8E}" dt="2018-01-14T16:59:41.744" v="917"/>
          <ac:picMkLst>
            <pc:docMk/>
            <pc:sldMk cId="3321327665" sldId="278"/>
            <ac:picMk id="4" creationId="{84395883-D282-4041-9683-956805787844}"/>
          </ac:picMkLst>
        </pc:picChg>
      </pc:sldChg>
      <pc:sldChg chg="addSp modSp new mod setBg">
        <pc:chgData name="McGehee, Chelsea T." userId="10030000A32A0A91@LIVE.COM" providerId="AD" clId="Web-{DA651DA0-E2BE-43B1-ABB7-0606086BCD8E}" dt="2018-01-14T17:04:19.185" v="1071"/>
        <pc:sldMkLst>
          <pc:docMk/>
          <pc:sldMk cId="3061153303" sldId="279"/>
        </pc:sldMkLst>
        <pc:spChg chg="mod">
          <ac:chgData name="McGehee, Chelsea T." userId="10030000A32A0A91@LIVE.COM" providerId="AD" clId="Web-{DA651DA0-E2BE-43B1-ABB7-0606086BCD8E}" dt="2018-01-14T17:03:47.513" v="1062"/>
          <ac:spMkLst>
            <pc:docMk/>
            <pc:sldMk cId="3061153303" sldId="279"/>
            <ac:spMk id="2" creationId="{E6620227-0E86-483C-8F5F-8E69412D8559}"/>
          </ac:spMkLst>
        </pc:spChg>
        <pc:spChg chg="mod">
          <ac:chgData name="McGehee, Chelsea T." userId="10030000A32A0A91@LIVE.COM" providerId="AD" clId="Web-{DA651DA0-E2BE-43B1-ABB7-0606086BCD8E}" dt="2018-01-14T17:04:19.185" v="1071"/>
          <ac:spMkLst>
            <pc:docMk/>
            <pc:sldMk cId="3061153303" sldId="279"/>
            <ac:spMk id="3" creationId="{D6AD4946-117D-40F8-AD7A-87A6C3A41C0D}"/>
          </ac:spMkLst>
        </pc:spChg>
        <pc:picChg chg="add mod ord">
          <ac:chgData name="McGehee, Chelsea T." userId="10030000A32A0A91@LIVE.COM" providerId="AD" clId="Web-{DA651DA0-E2BE-43B1-ABB7-0606086BCD8E}" dt="2018-01-14T17:03:47.513" v="1062"/>
          <ac:picMkLst>
            <pc:docMk/>
            <pc:sldMk cId="3061153303" sldId="279"/>
            <ac:picMk id="4" creationId="{ED2D30F2-2BEA-457B-AEC9-EAC69DB14296}"/>
          </ac:picMkLst>
        </pc:picChg>
      </pc:sldChg>
      <pc:sldChg chg="addSp modSp new mod setBg">
        <pc:chgData name="McGehee, Chelsea T." userId="10030000A32A0A91@LIVE.COM" providerId="AD" clId="Web-{DA651DA0-E2BE-43B1-ABB7-0606086BCD8E}" dt="2018-01-14T17:07:58.017" v="1259"/>
        <pc:sldMkLst>
          <pc:docMk/>
          <pc:sldMk cId="2671397299" sldId="280"/>
        </pc:sldMkLst>
        <pc:spChg chg="mod">
          <ac:chgData name="McGehee, Chelsea T." userId="10030000A32A0A91@LIVE.COM" providerId="AD" clId="Web-{DA651DA0-E2BE-43B1-ABB7-0606086BCD8E}" dt="2018-01-14T17:07:43.641" v="1253"/>
          <ac:spMkLst>
            <pc:docMk/>
            <pc:sldMk cId="2671397299" sldId="280"/>
            <ac:spMk id="2" creationId="{423FA94C-5BA3-4C05-8F9C-D01D1F483F97}"/>
          </ac:spMkLst>
        </pc:spChg>
        <pc:spChg chg="mod">
          <ac:chgData name="McGehee, Chelsea T." userId="10030000A32A0A91@LIVE.COM" providerId="AD" clId="Web-{DA651DA0-E2BE-43B1-ABB7-0606086BCD8E}" dt="2018-01-14T17:07:58.017" v="1259"/>
          <ac:spMkLst>
            <pc:docMk/>
            <pc:sldMk cId="2671397299" sldId="280"/>
            <ac:spMk id="3" creationId="{F9486C07-D5B7-4414-AE19-665E82C60F4E}"/>
          </ac:spMkLst>
        </pc:spChg>
        <pc:spChg chg="add">
          <ac:chgData name="McGehee, Chelsea T." userId="10030000A32A0A91@LIVE.COM" providerId="AD" clId="Web-{DA651DA0-E2BE-43B1-ABB7-0606086BCD8E}" dt="2018-01-14T17:07:43.641" v="1253"/>
          <ac:spMkLst>
            <pc:docMk/>
            <pc:sldMk cId="2671397299" sldId="280"/>
            <ac:spMk id="9" creationId="{35C3D674-3D59-4E93-80CA-0C0A9095E816}"/>
          </ac:spMkLst>
        </pc:spChg>
        <pc:spChg chg="add">
          <ac:chgData name="McGehee, Chelsea T." userId="10030000A32A0A91@LIVE.COM" providerId="AD" clId="Web-{DA651DA0-E2BE-43B1-ABB7-0606086BCD8E}" dt="2018-01-14T17:07:43.641" v="1253"/>
          <ac:spMkLst>
            <pc:docMk/>
            <pc:sldMk cId="2671397299" sldId="280"/>
            <ac:spMk id="11" creationId="{EF2A81E1-BCBE-426B-8C09-33274E69409D}"/>
          </ac:spMkLst>
        </pc:spChg>
        <pc:picChg chg="add mod ord">
          <ac:chgData name="McGehee, Chelsea T." userId="10030000A32A0A91@LIVE.COM" providerId="AD" clId="Web-{DA651DA0-E2BE-43B1-ABB7-0606086BCD8E}" dt="2018-01-14T17:07:43.641" v="1253"/>
          <ac:picMkLst>
            <pc:docMk/>
            <pc:sldMk cId="2671397299" sldId="280"/>
            <ac:picMk id="4" creationId="{16477F69-7C58-46EB-AC21-0E488A135CFB}"/>
          </ac:picMkLst>
        </pc:picChg>
        <pc:picChg chg="add">
          <ac:chgData name="McGehee, Chelsea T." userId="10030000A32A0A91@LIVE.COM" providerId="AD" clId="Web-{DA651DA0-E2BE-43B1-ABB7-0606086BCD8E}" dt="2018-01-14T17:07:43.641" v="1253"/>
          <ac:picMkLst>
            <pc:docMk/>
            <pc:sldMk cId="2671397299" sldId="280"/>
            <ac:picMk id="13" creationId="{39D1DDD4-5BB3-45BA-B9B3-06B62299AD79}"/>
          </ac:picMkLst>
        </pc:picChg>
        <pc:cxnChg chg="add">
          <ac:chgData name="McGehee, Chelsea T." userId="10030000A32A0A91@LIVE.COM" providerId="AD" clId="Web-{DA651DA0-E2BE-43B1-ABB7-0606086BCD8E}" dt="2018-01-14T17:07:43.641" v="1253"/>
          <ac:cxnSpMkLst>
            <pc:docMk/>
            <pc:sldMk cId="2671397299" sldId="280"/>
            <ac:cxnSpMk id="15" creationId="{A24DAE64-2302-42EA-8239-F2F0775CA5AD}"/>
          </ac:cxnSpMkLst>
        </pc:cxnChg>
        <pc:cxnChg chg="add">
          <ac:chgData name="McGehee, Chelsea T." userId="10030000A32A0A91@LIVE.COM" providerId="AD" clId="Web-{DA651DA0-E2BE-43B1-ABB7-0606086BCD8E}" dt="2018-01-14T17:07:43.641" v="1253"/>
          <ac:cxnSpMkLst>
            <pc:docMk/>
            <pc:sldMk cId="2671397299" sldId="280"/>
            <ac:cxnSpMk id="17" creationId="{C884B8F8-FDC9-498B-9960-5D7260AFCB03}"/>
          </ac:cxnSpMkLst>
        </pc:cxnChg>
      </pc:sldChg>
      <pc:sldChg chg="modSp new">
        <pc:chgData name="McGehee, Chelsea T." userId="10030000A32A0A91@LIVE.COM" providerId="AD" clId="Web-{DA651DA0-E2BE-43B1-ABB7-0606086BCD8E}" dt="2018-01-14T17:08:18.829" v="1264"/>
        <pc:sldMkLst>
          <pc:docMk/>
          <pc:sldMk cId="2826072712" sldId="281"/>
        </pc:sldMkLst>
        <pc:spChg chg="mod">
          <ac:chgData name="McGehee, Chelsea T." userId="10030000A32A0A91@LIVE.COM" providerId="AD" clId="Web-{DA651DA0-E2BE-43B1-ABB7-0606086BCD8E}" dt="2018-01-14T17:08:15.563" v="1261"/>
          <ac:spMkLst>
            <pc:docMk/>
            <pc:sldMk cId="2826072712" sldId="281"/>
            <ac:spMk id="2" creationId="{5E8C5B25-7CD7-4922-B753-E858FDDBA3F4}"/>
          </ac:spMkLst>
        </pc:spChg>
        <pc:spChg chg="mod">
          <ac:chgData name="McGehee, Chelsea T." userId="10030000A32A0A91@LIVE.COM" providerId="AD" clId="Web-{DA651DA0-E2BE-43B1-ABB7-0606086BCD8E}" dt="2018-01-14T17:08:18.829" v="1264"/>
          <ac:spMkLst>
            <pc:docMk/>
            <pc:sldMk cId="2826072712" sldId="281"/>
            <ac:spMk id="3" creationId="{5D8925AD-1FD4-4792-8BB4-B265072CF723}"/>
          </ac:spMkLst>
        </pc:spChg>
      </pc:sldChg>
    </pc:docChg>
  </pc:docChgLst>
  <pc:docChgLst>
    <pc:chgData name="McGehee, Chelsea T." userId="10030000A32A0A91@LIVE.COM" providerId="AD" clId="Web-{143D970C-C29D-40F4-A3B6-0059D228D2F2}"/>
    <pc:docChg chg="addSld modSld modSection">
      <pc:chgData name="McGehee, Chelsea T." userId="10030000A32A0A91@LIVE.COM" providerId="AD" clId="Web-{143D970C-C29D-40F4-A3B6-0059D228D2F2}" dt="2018-01-14T04:13:43.625" v="2079"/>
      <pc:docMkLst>
        <pc:docMk/>
      </pc:docMkLst>
      <pc:sldChg chg="modSp">
        <pc:chgData name="McGehee, Chelsea T." userId="10030000A32A0A91@LIVE.COM" providerId="AD" clId="Web-{143D970C-C29D-40F4-A3B6-0059D228D2F2}" dt="2018-01-14T03:43:06.040" v="20"/>
        <pc:sldMkLst>
          <pc:docMk/>
          <pc:sldMk cId="128632686" sldId="256"/>
        </pc:sldMkLst>
        <pc:spChg chg="mod">
          <ac:chgData name="McGehee, Chelsea T." userId="10030000A32A0A91@LIVE.COM" providerId="AD" clId="Web-{143D970C-C29D-40F4-A3B6-0059D228D2F2}" dt="2018-01-14T03:42:44.102" v="10"/>
          <ac:spMkLst>
            <pc:docMk/>
            <pc:sldMk cId="128632686" sldId="256"/>
            <ac:spMk id="2" creationId="{00000000-0000-0000-0000-000000000000}"/>
          </ac:spMkLst>
        </pc:spChg>
        <pc:spChg chg="mod">
          <ac:chgData name="McGehee, Chelsea T." userId="10030000A32A0A91@LIVE.COM" providerId="AD" clId="Web-{143D970C-C29D-40F4-A3B6-0059D228D2F2}" dt="2018-01-14T03:43:06.040" v="20"/>
          <ac:spMkLst>
            <pc:docMk/>
            <pc:sldMk cId="128632686" sldId="256"/>
            <ac:spMk id="3" creationId="{00000000-0000-0000-0000-000000000000}"/>
          </ac:spMkLst>
        </pc:spChg>
      </pc:sldChg>
      <pc:sldChg chg="modSp new">
        <pc:chgData name="McGehee, Chelsea T." userId="10030000A32A0A91@LIVE.COM" providerId="AD" clId="Web-{143D970C-C29D-40F4-A3B6-0059D228D2F2}" dt="2018-01-14T03:44:39.747" v="133"/>
        <pc:sldMkLst>
          <pc:docMk/>
          <pc:sldMk cId="2855948575" sldId="257"/>
        </pc:sldMkLst>
        <pc:spChg chg="mod">
          <ac:chgData name="McGehee, Chelsea T." userId="10030000A32A0A91@LIVE.COM" providerId="AD" clId="Web-{143D970C-C29D-40F4-A3B6-0059D228D2F2}" dt="2018-01-14T03:43:13.540" v="26"/>
          <ac:spMkLst>
            <pc:docMk/>
            <pc:sldMk cId="2855948575" sldId="257"/>
            <ac:spMk id="2" creationId="{C7EAD9CC-8FE6-492F-8AC6-31EEEF0C4994}"/>
          </ac:spMkLst>
        </pc:spChg>
        <pc:spChg chg="mod">
          <ac:chgData name="McGehee, Chelsea T." userId="10030000A32A0A91@LIVE.COM" providerId="AD" clId="Web-{143D970C-C29D-40F4-A3B6-0059D228D2F2}" dt="2018-01-14T03:44:39.747" v="133"/>
          <ac:spMkLst>
            <pc:docMk/>
            <pc:sldMk cId="2855948575" sldId="257"/>
            <ac:spMk id="3" creationId="{10F1AA7D-2DEF-4048-A9E8-17823E35F9A4}"/>
          </ac:spMkLst>
        </pc:spChg>
      </pc:sldChg>
      <pc:sldChg chg="modSp new">
        <pc:chgData name="McGehee, Chelsea T." userId="10030000A32A0A91@LIVE.COM" providerId="AD" clId="Web-{143D970C-C29D-40F4-A3B6-0059D228D2F2}" dt="2018-01-14T03:45:04.498" v="163"/>
        <pc:sldMkLst>
          <pc:docMk/>
          <pc:sldMk cId="3199094132" sldId="258"/>
        </pc:sldMkLst>
        <pc:spChg chg="mod">
          <ac:chgData name="McGehee, Chelsea T." userId="10030000A32A0A91@LIVE.COM" providerId="AD" clId="Web-{143D970C-C29D-40F4-A3B6-0059D228D2F2}" dt="2018-01-14T03:44:58.341" v="154"/>
          <ac:spMkLst>
            <pc:docMk/>
            <pc:sldMk cId="3199094132" sldId="258"/>
            <ac:spMk id="2" creationId="{49D6269F-F6A7-4C61-89EB-C071EF69EADE}"/>
          </ac:spMkLst>
        </pc:spChg>
        <pc:spChg chg="mod">
          <ac:chgData name="McGehee, Chelsea T." userId="10030000A32A0A91@LIVE.COM" providerId="AD" clId="Web-{143D970C-C29D-40F4-A3B6-0059D228D2F2}" dt="2018-01-14T03:45:04.498" v="163"/>
          <ac:spMkLst>
            <pc:docMk/>
            <pc:sldMk cId="3199094132" sldId="258"/>
            <ac:spMk id="3" creationId="{7A3705B9-4CED-442F-9A57-3B00E5AB8E37}"/>
          </ac:spMkLst>
        </pc:spChg>
      </pc:sldChg>
      <pc:sldChg chg="modSp new">
        <pc:chgData name="McGehee, Chelsea T." userId="10030000A32A0A91@LIVE.COM" providerId="AD" clId="Web-{143D970C-C29D-40F4-A3B6-0059D228D2F2}" dt="2018-01-14T03:48:57.150" v="407"/>
        <pc:sldMkLst>
          <pc:docMk/>
          <pc:sldMk cId="696287207" sldId="259"/>
        </pc:sldMkLst>
        <pc:spChg chg="mod">
          <ac:chgData name="McGehee, Chelsea T." userId="10030000A32A0A91@LIVE.COM" providerId="AD" clId="Web-{143D970C-C29D-40F4-A3B6-0059D228D2F2}" dt="2018-01-14T03:45:18.904" v="176"/>
          <ac:spMkLst>
            <pc:docMk/>
            <pc:sldMk cId="696287207" sldId="259"/>
            <ac:spMk id="2" creationId="{3B4070F3-0651-4EE2-BAE4-4FAFA82CDE04}"/>
          </ac:spMkLst>
        </pc:spChg>
        <pc:spChg chg="mod">
          <ac:chgData name="McGehee, Chelsea T." userId="10030000A32A0A91@LIVE.COM" providerId="AD" clId="Web-{143D970C-C29D-40F4-A3B6-0059D228D2F2}" dt="2018-01-14T03:48:57.150" v="407"/>
          <ac:spMkLst>
            <pc:docMk/>
            <pc:sldMk cId="696287207" sldId="259"/>
            <ac:spMk id="3" creationId="{4A9E029E-FEEC-481A-AE60-B0F8EDBC711C}"/>
          </ac:spMkLst>
        </pc:spChg>
      </pc:sldChg>
      <pc:sldChg chg="modSp new">
        <pc:chgData name="McGehee, Chelsea T." userId="10030000A32A0A91@LIVE.COM" providerId="AD" clId="Web-{143D970C-C29D-40F4-A3B6-0059D228D2F2}" dt="2018-01-14T03:52:15.610" v="658"/>
        <pc:sldMkLst>
          <pc:docMk/>
          <pc:sldMk cId="434311558" sldId="260"/>
        </pc:sldMkLst>
        <pc:spChg chg="mod">
          <ac:chgData name="McGehee, Chelsea T." userId="10030000A32A0A91@LIVE.COM" providerId="AD" clId="Web-{143D970C-C29D-40F4-A3B6-0059D228D2F2}" dt="2018-01-14T03:49:19.416" v="416"/>
          <ac:spMkLst>
            <pc:docMk/>
            <pc:sldMk cId="434311558" sldId="260"/>
            <ac:spMk id="2" creationId="{7D26BC72-8E58-412D-A97E-2E51EE284FEE}"/>
          </ac:spMkLst>
        </pc:spChg>
        <pc:spChg chg="mod">
          <ac:chgData name="McGehee, Chelsea T." userId="10030000A32A0A91@LIVE.COM" providerId="AD" clId="Web-{143D970C-C29D-40F4-A3B6-0059D228D2F2}" dt="2018-01-14T03:52:15.610" v="658"/>
          <ac:spMkLst>
            <pc:docMk/>
            <pc:sldMk cId="434311558" sldId="260"/>
            <ac:spMk id="3" creationId="{65E4ABD8-C7EC-447D-8E37-61BC35878DD7}"/>
          </ac:spMkLst>
        </pc:spChg>
      </pc:sldChg>
      <pc:sldChg chg="modSp new">
        <pc:chgData name="McGehee, Chelsea T." userId="10030000A32A0A91@LIVE.COM" providerId="AD" clId="Web-{143D970C-C29D-40F4-A3B6-0059D228D2F2}" dt="2018-01-14T03:55:01.698" v="814"/>
        <pc:sldMkLst>
          <pc:docMk/>
          <pc:sldMk cId="1915445676" sldId="261"/>
        </pc:sldMkLst>
        <pc:spChg chg="mod">
          <ac:chgData name="McGehee, Chelsea T." userId="10030000A32A0A91@LIVE.COM" providerId="AD" clId="Web-{143D970C-C29D-40F4-A3B6-0059D228D2F2}" dt="2018-01-14T03:52:44.018" v="668"/>
          <ac:spMkLst>
            <pc:docMk/>
            <pc:sldMk cId="1915445676" sldId="261"/>
            <ac:spMk id="2" creationId="{CBEFAF02-4782-48E0-B43B-EDA953937CD2}"/>
          </ac:spMkLst>
        </pc:spChg>
        <pc:spChg chg="mod">
          <ac:chgData name="McGehee, Chelsea T." userId="10030000A32A0A91@LIVE.COM" providerId="AD" clId="Web-{143D970C-C29D-40F4-A3B6-0059D228D2F2}" dt="2018-01-14T03:55:01.698" v="814"/>
          <ac:spMkLst>
            <pc:docMk/>
            <pc:sldMk cId="1915445676" sldId="261"/>
            <ac:spMk id="3" creationId="{DE68F3F1-5A8C-4FE6-B836-0773A22E68FB}"/>
          </ac:spMkLst>
        </pc:spChg>
      </pc:sldChg>
      <pc:sldChg chg="modSp new">
        <pc:chgData name="McGehee, Chelsea T." userId="10030000A32A0A91@LIVE.COM" providerId="AD" clId="Web-{143D970C-C29D-40F4-A3B6-0059D228D2F2}" dt="2018-01-14T03:56:45.346" v="947"/>
        <pc:sldMkLst>
          <pc:docMk/>
          <pc:sldMk cId="445470929" sldId="262"/>
        </pc:sldMkLst>
        <pc:spChg chg="mod">
          <ac:chgData name="McGehee, Chelsea T." userId="10030000A32A0A91@LIVE.COM" providerId="AD" clId="Web-{143D970C-C29D-40F4-A3B6-0059D228D2F2}" dt="2018-01-14T03:55:11.592" v="820"/>
          <ac:spMkLst>
            <pc:docMk/>
            <pc:sldMk cId="445470929" sldId="262"/>
            <ac:spMk id="2" creationId="{C4902B41-3C0B-487E-90CA-176E82F0E36C}"/>
          </ac:spMkLst>
        </pc:spChg>
        <pc:spChg chg="mod">
          <ac:chgData name="McGehee, Chelsea T." userId="10030000A32A0A91@LIVE.COM" providerId="AD" clId="Web-{143D970C-C29D-40F4-A3B6-0059D228D2F2}" dt="2018-01-14T03:56:45.346" v="947"/>
          <ac:spMkLst>
            <pc:docMk/>
            <pc:sldMk cId="445470929" sldId="262"/>
            <ac:spMk id="3" creationId="{7DDAC3E2-06CF-4125-A5CD-F832BF41709D}"/>
          </ac:spMkLst>
        </pc:spChg>
      </pc:sldChg>
      <pc:sldChg chg="modSp new">
        <pc:chgData name="McGehee, Chelsea T." userId="10030000A32A0A91@LIVE.COM" providerId="AD" clId="Web-{143D970C-C29D-40F4-A3B6-0059D228D2F2}" dt="2018-01-14T04:00:00.433" v="1167"/>
        <pc:sldMkLst>
          <pc:docMk/>
          <pc:sldMk cId="4171879250" sldId="263"/>
        </pc:sldMkLst>
        <pc:spChg chg="mod">
          <ac:chgData name="McGehee, Chelsea T." userId="10030000A32A0A91@LIVE.COM" providerId="AD" clId="Web-{143D970C-C29D-40F4-A3B6-0059D228D2F2}" dt="2018-01-14T03:59:50.964" v="1163"/>
          <ac:spMkLst>
            <pc:docMk/>
            <pc:sldMk cId="4171879250" sldId="263"/>
            <ac:spMk id="2" creationId="{6786FC7A-19B1-40E0-936D-5AFDE24DB321}"/>
          </ac:spMkLst>
        </pc:spChg>
        <pc:spChg chg="mod">
          <ac:chgData name="McGehee, Chelsea T." userId="10030000A32A0A91@LIVE.COM" providerId="AD" clId="Web-{143D970C-C29D-40F4-A3B6-0059D228D2F2}" dt="2018-01-14T04:00:00.433" v="1167"/>
          <ac:spMkLst>
            <pc:docMk/>
            <pc:sldMk cId="4171879250" sldId="263"/>
            <ac:spMk id="3" creationId="{243FCCE5-209F-48A2-B6BB-23B8F0EE4E1E}"/>
          </ac:spMkLst>
        </pc:spChg>
      </pc:sldChg>
      <pc:sldChg chg="modSp new">
        <pc:chgData name="McGehee, Chelsea T." userId="10030000A32A0A91@LIVE.COM" providerId="AD" clId="Web-{143D970C-C29D-40F4-A3B6-0059D228D2F2}" dt="2018-01-14T04:01:51.375" v="1274"/>
        <pc:sldMkLst>
          <pc:docMk/>
          <pc:sldMk cId="567535742" sldId="264"/>
        </pc:sldMkLst>
        <pc:spChg chg="mod">
          <ac:chgData name="McGehee, Chelsea T." userId="10030000A32A0A91@LIVE.COM" providerId="AD" clId="Web-{143D970C-C29D-40F4-A3B6-0059D228D2F2}" dt="2018-01-14T04:00:32.403" v="1184"/>
          <ac:spMkLst>
            <pc:docMk/>
            <pc:sldMk cId="567535742" sldId="264"/>
            <ac:spMk id="2" creationId="{E6DCC0B5-EDAE-4056-9B63-F885371FE0E3}"/>
          </ac:spMkLst>
        </pc:spChg>
        <pc:spChg chg="mod">
          <ac:chgData name="McGehee, Chelsea T." userId="10030000A32A0A91@LIVE.COM" providerId="AD" clId="Web-{143D970C-C29D-40F4-A3B6-0059D228D2F2}" dt="2018-01-14T04:01:51.375" v="1274"/>
          <ac:spMkLst>
            <pc:docMk/>
            <pc:sldMk cId="567535742" sldId="264"/>
            <ac:spMk id="3" creationId="{0B3B15E1-18B6-4027-983C-A42993DA88E0}"/>
          </ac:spMkLst>
        </pc:spChg>
      </pc:sldChg>
      <pc:sldChg chg="modSp new">
        <pc:chgData name="McGehee, Chelsea T." userId="10030000A32A0A91@LIVE.COM" providerId="AD" clId="Web-{143D970C-C29D-40F4-A3B6-0059D228D2F2}" dt="2018-01-14T04:02:19.392" v="1293"/>
        <pc:sldMkLst>
          <pc:docMk/>
          <pc:sldMk cId="3278360945" sldId="265"/>
        </pc:sldMkLst>
        <pc:spChg chg="mod">
          <ac:chgData name="McGehee, Chelsea T." userId="10030000A32A0A91@LIVE.COM" providerId="AD" clId="Web-{143D970C-C29D-40F4-A3B6-0059D228D2F2}" dt="2018-01-14T04:02:18.204" v="1286"/>
          <ac:spMkLst>
            <pc:docMk/>
            <pc:sldMk cId="3278360945" sldId="265"/>
            <ac:spMk id="2" creationId="{A795D4C0-9782-4BD9-9877-599E4C2DDEF6}"/>
          </ac:spMkLst>
        </pc:spChg>
        <pc:spChg chg="mod">
          <ac:chgData name="McGehee, Chelsea T." userId="10030000A32A0A91@LIVE.COM" providerId="AD" clId="Web-{143D970C-C29D-40F4-A3B6-0059D228D2F2}" dt="2018-01-14T04:02:19.392" v="1293"/>
          <ac:spMkLst>
            <pc:docMk/>
            <pc:sldMk cId="3278360945" sldId="265"/>
            <ac:spMk id="3" creationId="{06FFE1B6-077C-450A-B6C6-DDBC21583539}"/>
          </ac:spMkLst>
        </pc:spChg>
      </pc:sldChg>
      <pc:sldChg chg="modSp new">
        <pc:chgData name="McGehee, Chelsea T." userId="10030000A32A0A91@LIVE.COM" providerId="AD" clId="Web-{143D970C-C29D-40F4-A3B6-0059D228D2F2}" dt="2018-01-14T04:05:02.820" v="1511"/>
        <pc:sldMkLst>
          <pc:docMk/>
          <pc:sldMk cId="35046034" sldId="266"/>
        </pc:sldMkLst>
        <pc:spChg chg="mod">
          <ac:chgData name="McGehee, Chelsea T." userId="10030000A32A0A91@LIVE.COM" providerId="AD" clId="Web-{143D970C-C29D-40F4-A3B6-0059D228D2F2}" dt="2018-01-14T04:02:31.830" v="1307"/>
          <ac:spMkLst>
            <pc:docMk/>
            <pc:sldMk cId="35046034" sldId="266"/>
            <ac:spMk id="2" creationId="{4FFA34FE-6165-4DAA-B0FF-108D9ACC355D}"/>
          </ac:spMkLst>
        </pc:spChg>
        <pc:spChg chg="mod">
          <ac:chgData name="McGehee, Chelsea T." userId="10030000A32A0A91@LIVE.COM" providerId="AD" clId="Web-{143D970C-C29D-40F4-A3B6-0059D228D2F2}" dt="2018-01-14T04:05:02.820" v="1511"/>
          <ac:spMkLst>
            <pc:docMk/>
            <pc:sldMk cId="35046034" sldId="266"/>
            <ac:spMk id="3" creationId="{F70A3FF3-6AD4-4884-B10E-62491539A2EE}"/>
          </ac:spMkLst>
        </pc:spChg>
      </pc:sldChg>
      <pc:sldChg chg="modSp new">
        <pc:chgData name="McGehee, Chelsea T." userId="10030000A32A0A91@LIVE.COM" providerId="AD" clId="Web-{143D970C-C29D-40F4-A3B6-0059D228D2F2}" dt="2018-01-14T04:06:24.245" v="1618"/>
        <pc:sldMkLst>
          <pc:docMk/>
          <pc:sldMk cId="3550661893" sldId="267"/>
        </pc:sldMkLst>
        <pc:spChg chg="mod">
          <ac:chgData name="McGehee, Chelsea T." userId="10030000A32A0A91@LIVE.COM" providerId="AD" clId="Web-{143D970C-C29D-40F4-A3B6-0059D228D2F2}" dt="2018-01-14T04:05:17.992" v="1528"/>
          <ac:spMkLst>
            <pc:docMk/>
            <pc:sldMk cId="3550661893" sldId="267"/>
            <ac:spMk id="2" creationId="{63ABB1B9-31C1-4C86-8B30-E1D5F2E79DD3}"/>
          </ac:spMkLst>
        </pc:spChg>
        <pc:spChg chg="mod">
          <ac:chgData name="McGehee, Chelsea T." userId="10030000A32A0A91@LIVE.COM" providerId="AD" clId="Web-{143D970C-C29D-40F4-A3B6-0059D228D2F2}" dt="2018-01-14T04:06:24.245" v="1618"/>
          <ac:spMkLst>
            <pc:docMk/>
            <pc:sldMk cId="3550661893" sldId="267"/>
            <ac:spMk id="3" creationId="{091A359F-F14A-47F4-AE9F-9448F360D91D}"/>
          </ac:spMkLst>
        </pc:spChg>
      </pc:sldChg>
      <pc:sldChg chg="modSp new">
        <pc:chgData name="McGehee, Chelsea T." userId="10030000A32A0A91@LIVE.COM" providerId="AD" clId="Web-{143D970C-C29D-40F4-A3B6-0059D228D2F2}" dt="2018-01-14T04:09:24.583" v="1792"/>
        <pc:sldMkLst>
          <pc:docMk/>
          <pc:sldMk cId="1763764825" sldId="268"/>
        </pc:sldMkLst>
        <pc:spChg chg="mod">
          <ac:chgData name="McGehee, Chelsea T." userId="10030000A32A0A91@LIVE.COM" providerId="AD" clId="Web-{143D970C-C29D-40F4-A3B6-0059D228D2F2}" dt="2018-01-14T04:06:36.998" v="1624"/>
          <ac:spMkLst>
            <pc:docMk/>
            <pc:sldMk cId="1763764825" sldId="268"/>
            <ac:spMk id="2" creationId="{38E6B83F-B4E4-4CCF-9459-C988B201C42D}"/>
          </ac:spMkLst>
        </pc:spChg>
        <pc:spChg chg="mod">
          <ac:chgData name="McGehee, Chelsea T." userId="10030000A32A0A91@LIVE.COM" providerId="AD" clId="Web-{143D970C-C29D-40F4-A3B6-0059D228D2F2}" dt="2018-01-14T04:09:24.583" v="1792"/>
          <ac:spMkLst>
            <pc:docMk/>
            <pc:sldMk cId="1763764825" sldId="268"/>
            <ac:spMk id="3" creationId="{52AFDD76-0036-47E3-B657-0E3F82F8562F}"/>
          </ac:spMkLst>
        </pc:spChg>
      </pc:sldChg>
      <pc:sldChg chg="modSp new">
        <pc:chgData name="McGehee, Chelsea T." userId="10030000A32A0A91@LIVE.COM" providerId="AD" clId="Web-{143D970C-C29D-40F4-A3B6-0059D228D2F2}" dt="2018-01-14T04:11:12.353" v="1946"/>
        <pc:sldMkLst>
          <pc:docMk/>
          <pc:sldMk cId="65978165" sldId="269"/>
        </pc:sldMkLst>
        <pc:spChg chg="mod">
          <ac:chgData name="McGehee, Chelsea T." userId="10030000A32A0A91@LIVE.COM" providerId="AD" clId="Web-{143D970C-C29D-40F4-A3B6-0059D228D2F2}" dt="2018-01-14T04:09:47.397" v="1803"/>
          <ac:spMkLst>
            <pc:docMk/>
            <pc:sldMk cId="65978165" sldId="269"/>
            <ac:spMk id="2" creationId="{5D5B9EEC-F474-4967-98A5-AD6A383A8B39}"/>
          </ac:spMkLst>
        </pc:spChg>
        <pc:spChg chg="mod">
          <ac:chgData name="McGehee, Chelsea T." userId="10030000A32A0A91@LIVE.COM" providerId="AD" clId="Web-{143D970C-C29D-40F4-A3B6-0059D228D2F2}" dt="2018-01-14T04:11:12.353" v="1946"/>
          <ac:spMkLst>
            <pc:docMk/>
            <pc:sldMk cId="65978165" sldId="269"/>
            <ac:spMk id="3" creationId="{AD0B41C0-FC9A-41C5-8651-BAAF14DB0BF1}"/>
          </ac:spMkLst>
        </pc:spChg>
      </pc:sldChg>
      <pc:sldChg chg="modSp new">
        <pc:chgData name="McGehee, Chelsea T." userId="10030000A32A0A91@LIVE.COM" providerId="AD" clId="Web-{143D970C-C29D-40F4-A3B6-0059D228D2F2}" dt="2018-01-14T04:13:40.093" v="2076"/>
        <pc:sldMkLst>
          <pc:docMk/>
          <pc:sldMk cId="2470926878" sldId="270"/>
        </pc:sldMkLst>
        <pc:spChg chg="mod">
          <ac:chgData name="McGehee, Chelsea T." userId="10030000A32A0A91@LIVE.COM" providerId="AD" clId="Web-{143D970C-C29D-40F4-A3B6-0059D228D2F2}" dt="2018-01-14T04:11:34.073" v="1952"/>
          <ac:spMkLst>
            <pc:docMk/>
            <pc:sldMk cId="2470926878" sldId="270"/>
            <ac:spMk id="2" creationId="{65D18103-EB11-4966-A5C4-DAAE6BA9688B}"/>
          </ac:spMkLst>
        </pc:spChg>
        <pc:spChg chg="mod">
          <ac:chgData name="McGehee, Chelsea T." userId="10030000A32A0A91@LIVE.COM" providerId="AD" clId="Web-{143D970C-C29D-40F4-A3B6-0059D228D2F2}" dt="2018-01-14T04:13:40.093" v="2076"/>
          <ac:spMkLst>
            <pc:docMk/>
            <pc:sldMk cId="2470926878" sldId="270"/>
            <ac:spMk id="3" creationId="{9A7513B5-BE29-4708-A583-3D0F6ED01D0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18: The Life Cycle </a:t>
            </a:r>
            <a:r>
              <a:rPr lang="en-US" err="1"/>
              <a:t>COntinues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91440" rIns="91440" bIns="91440" rtlCol="0" anchor="t">
            <a:normAutofit/>
          </a:bodyPr>
          <a:lstStyle/>
          <a:p>
            <a:r>
              <a:rPr lang="en-US"/>
              <a:t>Unit 6: Growth and Development</a:t>
            </a:r>
          </a:p>
        </p:txBody>
      </p:sp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5D4C0-9782-4BD9-9877-599E4C2DD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Adulthood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6FFE1B6-077C-450A-B6C6-DDBC215835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91440" rIns="91440" bIns="45720" rtlCol="0" anchor="t">
            <a:normAutofit/>
          </a:bodyPr>
          <a:lstStyle/>
          <a:p>
            <a:r>
              <a:rPr lang="en-US"/>
              <a:t>Lesson 2</a:t>
            </a:r>
          </a:p>
        </p:txBody>
      </p:sp>
    </p:spTree>
    <p:extLst>
      <p:ext uri="{BB962C8B-B14F-4D97-AF65-F5344CB8AC3E}">
        <p14:creationId xmlns:p14="http://schemas.microsoft.com/office/powerpoint/2010/main" val="3278360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FA34FE-6165-4DAA-B0FF-108D9ACC3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Maturing Physically and Emotionally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0A3FF3-6AD4-4884-B10E-62491539A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63" y="2016125"/>
            <a:ext cx="10948987" cy="3901796"/>
          </a:xfrm>
        </p:spPr>
        <p:txBody>
          <a:bodyPr/>
          <a:lstStyle/>
          <a:p>
            <a:pPr marL="0" indent="0">
              <a:buNone/>
            </a:pPr>
            <a:r>
              <a:rPr lang="en-US" sz="2400"/>
              <a:t>MAIN IDEA: Adulthood is reached when both physical maturity and emotional maturity are achieved</a:t>
            </a:r>
          </a:p>
          <a:p>
            <a:r>
              <a:rPr lang="en-US" sz="2400" b="1" u="sng"/>
              <a:t>Physical maturity: state at which the physical body and all its organs are full developed</a:t>
            </a:r>
          </a:p>
          <a:p>
            <a:pPr lvl="1"/>
            <a:r>
              <a:rPr lang="en-US" sz="2000"/>
              <a:t>Late adolescence to early 20s</a:t>
            </a:r>
          </a:p>
          <a:p>
            <a:r>
              <a:rPr lang="en-US" sz="2400" b="1" u="sng"/>
              <a:t>Emotional maturity: state at which the mental and emotional capabilities of an individual are fully developed</a:t>
            </a:r>
          </a:p>
          <a:p>
            <a:pPr lvl="1"/>
            <a:r>
              <a:rPr lang="en-US" sz="2000"/>
              <a:t>Positive values and goals</a:t>
            </a:r>
          </a:p>
        </p:txBody>
      </p:sp>
    </p:spTree>
    <p:extLst>
      <p:ext uri="{BB962C8B-B14F-4D97-AF65-F5344CB8AC3E}">
        <p14:creationId xmlns:p14="http://schemas.microsoft.com/office/powerpoint/2010/main" val="35046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93401815-9C3D-43EE-B4E4-2504090CEF01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109823" y="2012810"/>
            <a:ext cx="4948659" cy="3453535"/>
            <a:chOff x="7807230" y="2012810"/>
            <a:chExt cx="3251252" cy="345986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CDC52205-72B7-41BE-99DF-6B24F25ED6A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298BFFC9-C8B3-41FE-B9CC-C492B079455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4" descr="Image result for stages of adulthood">
            <a:extLst>
              <a:ext uri="{FF2B5EF4-FFF2-40B4-BE49-F238E27FC236}">
                <a16:creationId xmlns:a16="http://schemas.microsoft.com/office/drawing/2014/main" xmlns="" id="{4A3C74E0-F021-49EF-803C-069A12C14D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1" b="-1"/>
          <a:stretch/>
        </p:blipFill>
        <p:spPr>
          <a:xfrm>
            <a:off x="6277257" y="2174242"/>
            <a:ext cx="4613872" cy="31243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ABB1B9-31C1-4C86-8B30-E1D5F2E79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/>
              <a:t>Stages of Adulthood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1A359F-F14A-47F4-AE9F-9448F360D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563" y="2016125"/>
            <a:ext cx="5300662" cy="4164119"/>
          </a:xfrm>
        </p:spPr>
        <p:txBody>
          <a:bodyPr>
            <a:normAutofit/>
          </a:bodyPr>
          <a:lstStyle/>
          <a:p>
            <a:r>
              <a:rPr lang="en-US" sz="2800"/>
              <a:t>Three major stages make up the adult years:</a:t>
            </a:r>
          </a:p>
          <a:p>
            <a:pPr lvl="1"/>
            <a:r>
              <a:rPr lang="en-US" sz="2400" b="1" u="sng"/>
              <a:t>Young adulthood: 19-40 years old</a:t>
            </a:r>
          </a:p>
          <a:p>
            <a:pPr lvl="1"/>
            <a:r>
              <a:rPr lang="en-US" sz="2400" b="1" u="sng"/>
              <a:t>Middle adulthood: 40-65 years old</a:t>
            </a:r>
          </a:p>
          <a:p>
            <a:pPr lvl="1"/>
            <a:r>
              <a:rPr lang="en-US" sz="2400" b="1" u="sng"/>
              <a:t>Late adulthood: 65-death</a:t>
            </a:r>
          </a:p>
        </p:txBody>
      </p:sp>
    </p:spTree>
    <p:extLst>
      <p:ext uri="{BB962C8B-B14F-4D97-AF65-F5344CB8AC3E}">
        <p14:creationId xmlns:p14="http://schemas.microsoft.com/office/powerpoint/2010/main" val="3550661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E6B83F-B4E4-4CCF-9459-C988B201C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Marriage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AFDD76-0036-47E3-B657-0E3F82F85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" y="2016125"/>
            <a:ext cx="11890375" cy="398734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200"/>
              <a:t>Many people marry because they fall in love and are ready to enter into a lasting and intimate relationship</a:t>
            </a:r>
          </a:p>
          <a:p>
            <a:r>
              <a:rPr lang="en-US" sz="2200"/>
              <a:t>When a couple agrees to marry, their relationship is considered serious and they make a deeper commitment</a:t>
            </a:r>
          </a:p>
          <a:p>
            <a:r>
              <a:rPr lang="en-US" sz="2200"/>
              <a:t>Consider long-term consequences</a:t>
            </a:r>
          </a:p>
          <a:p>
            <a:r>
              <a:rPr lang="en-US" sz="2200" b="1" u="sng"/>
              <a:t>Successful marriage depend on the following:</a:t>
            </a:r>
          </a:p>
          <a:p>
            <a:pPr lvl="1"/>
            <a:r>
              <a:rPr lang="en-US" b="1" u="sng"/>
              <a:t>Communication</a:t>
            </a:r>
          </a:p>
          <a:p>
            <a:pPr lvl="1"/>
            <a:r>
              <a:rPr lang="en-US" b="1" u="sng"/>
              <a:t>Emotional maturity</a:t>
            </a:r>
          </a:p>
          <a:p>
            <a:pPr lvl="1"/>
            <a:r>
              <a:rPr lang="en-US" b="1" u="sng"/>
              <a:t>Values and interests</a:t>
            </a:r>
          </a:p>
        </p:txBody>
      </p:sp>
    </p:spTree>
    <p:extLst>
      <p:ext uri="{BB962C8B-B14F-4D97-AF65-F5344CB8AC3E}">
        <p14:creationId xmlns:p14="http://schemas.microsoft.com/office/powerpoint/2010/main" val="1763764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5B9EEC-F474-4967-98A5-AD6A383A8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Resolving conflict in marriage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0B41C0-FC9A-41C5-8651-BAAF14DB0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175" y="2016125"/>
            <a:ext cx="10925175" cy="4097325"/>
          </a:xfrm>
        </p:spPr>
        <p:txBody>
          <a:bodyPr/>
          <a:lstStyle/>
          <a:p>
            <a:r>
              <a:rPr lang="en-US" sz="2400"/>
              <a:t>Issues that can cause problems:</a:t>
            </a:r>
          </a:p>
          <a:p>
            <a:pPr lvl="1"/>
            <a:r>
              <a:rPr lang="en-US" sz="2000"/>
              <a:t>Spending habits</a:t>
            </a:r>
          </a:p>
          <a:p>
            <a:pPr lvl="1"/>
            <a:r>
              <a:rPr lang="en-US" sz="2000"/>
              <a:t>Conflicting loyalties involving family and friends</a:t>
            </a:r>
          </a:p>
          <a:p>
            <a:pPr lvl="1"/>
            <a:r>
              <a:rPr lang="en-US" sz="2000"/>
              <a:t>Lack of communication</a:t>
            </a:r>
          </a:p>
          <a:p>
            <a:pPr lvl="1"/>
            <a:r>
              <a:rPr lang="en-US" sz="2000"/>
              <a:t>Lack of intimacy</a:t>
            </a:r>
          </a:p>
          <a:p>
            <a:pPr lvl="1"/>
            <a:r>
              <a:rPr lang="en-US" sz="2000"/>
              <a:t>Jealousy, infidelity, or lack of attention</a:t>
            </a:r>
          </a:p>
          <a:p>
            <a:pPr lvl="1"/>
            <a:r>
              <a:rPr lang="en-US" sz="2000"/>
              <a:t>Decisions about having children and arranging childcare</a:t>
            </a:r>
          </a:p>
          <a:p>
            <a:pPr lvl="1"/>
            <a:r>
              <a:rPr lang="en-US" sz="2000"/>
              <a:t>Abusive tendencies or attitudes</a:t>
            </a:r>
          </a:p>
        </p:txBody>
      </p:sp>
    </p:spTree>
    <p:extLst>
      <p:ext uri="{BB962C8B-B14F-4D97-AF65-F5344CB8AC3E}">
        <p14:creationId xmlns:p14="http://schemas.microsoft.com/office/powerpoint/2010/main" val="65978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D18103-EB11-4966-A5C4-DAAE6BA96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Parenthood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7513B5-BE29-4708-A583-3D0F6ED01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063" y="2016125"/>
            <a:ext cx="10936287" cy="4207309"/>
          </a:xfrm>
        </p:spPr>
        <p:txBody>
          <a:bodyPr/>
          <a:lstStyle/>
          <a:p>
            <a:r>
              <a:rPr lang="en-US" sz="2400"/>
              <a:t>A married couple may decide to have children</a:t>
            </a:r>
          </a:p>
          <a:p>
            <a:r>
              <a:rPr lang="en-US" sz="2400"/>
              <a:t>Biological children</a:t>
            </a:r>
          </a:p>
          <a:p>
            <a:r>
              <a:rPr lang="en-US" sz="2400" b="1" u="sng"/>
              <a:t>Adoption: legal process of taking a child of other parents as one's own</a:t>
            </a:r>
          </a:p>
          <a:p>
            <a:r>
              <a:rPr lang="en-US" sz="2400"/>
              <a:t>Foster children</a:t>
            </a:r>
          </a:p>
          <a:p>
            <a:r>
              <a:rPr lang="en-US" sz="2400"/>
              <a:t>Most parents find raising a child to be both challenging and rewarding</a:t>
            </a:r>
          </a:p>
          <a:p>
            <a:r>
              <a:rPr lang="en-US" sz="2400"/>
              <a:t>It is important to understand the changes in lifestyle necessary to raise a chil</a:t>
            </a:r>
            <a:r>
              <a:rPr lang="en-US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470926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ADB18E6F-FE38-40D0-A2EC-DB2E37F04189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446399" y="2012810"/>
            <a:ext cx="3413507" cy="3459865"/>
            <a:chOff x="7630846" y="2123762"/>
            <a:chExt cx="3413507" cy="348192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FCF0D673-5279-4DDC-BF07-8F557C3A878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630846" y="2123762"/>
              <a:ext cx="3413507" cy="3481923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393CC4BF-BBAD-4039-A3D1-7D68B7F7AA4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779809" y="2294169"/>
              <a:ext cx="3100817" cy="314996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4" descr="Image result for parenthood">
            <a:extLst>
              <a:ext uri="{FF2B5EF4-FFF2-40B4-BE49-F238E27FC236}">
                <a16:creationId xmlns:a16="http://schemas.microsoft.com/office/drawing/2014/main" xmlns="" id="{59AE53DF-3D66-44CD-865D-A32A0FF7CA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461" r="15854" b="-3"/>
          <a:stretch/>
        </p:blipFill>
        <p:spPr>
          <a:xfrm>
            <a:off x="1921265" y="2491733"/>
            <a:ext cx="2453183" cy="25009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48AC15-9F09-4E89-A042-5FE49274B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/>
              <a:t>Parenthood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A02C2B-D42B-4714-B950-61A3F2F49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2122" y="2015734"/>
            <a:ext cx="5707937" cy="3450613"/>
          </a:xfrm>
        </p:spPr>
        <p:txBody>
          <a:bodyPr>
            <a:normAutofit/>
          </a:bodyPr>
          <a:lstStyle/>
          <a:p>
            <a:r>
              <a:rPr lang="en-US" sz="2400"/>
              <a:t>Providing guidance</a:t>
            </a:r>
          </a:p>
          <a:p>
            <a:r>
              <a:rPr lang="en-US" sz="2400"/>
              <a:t>Instilling values</a:t>
            </a:r>
          </a:p>
          <a:p>
            <a:r>
              <a:rPr lang="en-US" sz="2400"/>
              <a:t>Setting limits</a:t>
            </a:r>
          </a:p>
          <a:p>
            <a:pPr lvl="1"/>
            <a:r>
              <a:rPr lang="en-US" sz="2000" b="1" u="sng"/>
              <a:t>Self-directed: able to make correct decisions about behavior when adults are not present to enforce rules</a:t>
            </a:r>
          </a:p>
          <a:p>
            <a:r>
              <a:rPr lang="en-US" sz="2400"/>
              <a:t>Giving unconditional love</a:t>
            </a:r>
          </a:p>
        </p:txBody>
      </p:sp>
    </p:spTree>
    <p:extLst>
      <p:ext uri="{BB962C8B-B14F-4D97-AF65-F5344CB8AC3E}">
        <p14:creationId xmlns:p14="http://schemas.microsoft.com/office/powerpoint/2010/main" val="130755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74CFCA-4B41-4604-8E1D-2158A643A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Teen Parenting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879039-D1D9-4C0E-9AF4-4A2842BC0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Financial difficulties</a:t>
            </a:r>
          </a:p>
          <a:p>
            <a:r>
              <a:rPr lang="en-US" sz="2800"/>
              <a:t>Restrictions on educational and career plans</a:t>
            </a:r>
          </a:p>
          <a:p>
            <a:r>
              <a:rPr lang="en-US" sz="2800"/>
              <a:t>Emotional stress</a:t>
            </a:r>
          </a:p>
          <a:p>
            <a:r>
              <a:rPr lang="en-US" sz="2800"/>
              <a:t>Limitations on social and personal life</a:t>
            </a:r>
          </a:p>
        </p:txBody>
      </p:sp>
    </p:spTree>
    <p:extLst>
      <p:ext uri="{BB962C8B-B14F-4D97-AF65-F5344CB8AC3E}">
        <p14:creationId xmlns:p14="http://schemas.microsoft.com/office/powerpoint/2010/main" val="37101081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1E1F74-19B4-41F7-9B0E-2986C9F8F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Health Through The Life Cycle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138A7C2-CF8F-437C-AA27-19532D88EB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91440" rIns="91440" bIns="45720" rtlCol="0" anchor="t">
            <a:normAutofit/>
          </a:bodyPr>
          <a:lstStyle/>
          <a:p>
            <a:r>
              <a:rPr lang="en-US"/>
              <a:t>Lesson 3</a:t>
            </a:r>
          </a:p>
        </p:txBody>
      </p:sp>
    </p:spTree>
    <p:extLst>
      <p:ext uri="{BB962C8B-B14F-4D97-AF65-F5344CB8AC3E}">
        <p14:creationId xmlns:p14="http://schemas.microsoft.com/office/powerpoint/2010/main" val="7526772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10419CA0-BFB4-4390-AB8F-5DBFCA45D4D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596E9C81-ACBE-459E-A7D5-2BB824B68FD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8EC5C75-E28F-4899-9C2E-39431B82B74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46AAE0A1-60AD-4190-B85D-2DD8148369C7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5CF4C623-16D7-4722-8EFB-A5B0E3BC077D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453897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CEBDCB18-ABE5-43B0-8B68-89FEDAECB8B0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477388" y="482171"/>
            <a:ext cx="4074533" cy="5149101"/>
            <a:chOff x="7463259" y="583365"/>
            <a:chExt cx="4074533" cy="5181928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483C65C6-7268-490D-B4A8-927D45FAB62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463259" y="583365"/>
              <a:ext cx="4074533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6133D4A5-82E5-43A0-9FF0-81B7AC16CDF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776318" y="915807"/>
              <a:ext cx="345028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4" descr="Image result for middle adulthood">
            <a:extLst>
              <a:ext uri="{FF2B5EF4-FFF2-40B4-BE49-F238E27FC236}">
                <a16:creationId xmlns:a16="http://schemas.microsoft.com/office/drawing/2014/main" xmlns="" id="{76796367-CEDF-4B5B-A7D6-E2F43EF7BF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0526" r="11296" b="2"/>
          <a:stretch/>
        </p:blipFill>
        <p:spPr>
          <a:xfrm>
            <a:off x="8116373" y="1116345"/>
            <a:ext cx="2799103" cy="386617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77879B-40F6-4D74-B4BE-CAC9B79B1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5550355" cy="1049235"/>
          </a:xfrm>
        </p:spPr>
        <p:txBody>
          <a:bodyPr>
            <a:normAutofit/>
          </a:bodyPr>
          <a:lstStyle/>
          <a:p>
            <a:r>
              <a:rPr lang="en-US"/>
              <a:t>Middle Adulthood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58962F-9B6A-4013-8CEC-A223282F0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00" y="2016125"/>
            <a:ext cx="6912263" cy="34496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1800"/>
              <a:t>MAIN IDEA: Many changes occur during middle adulthood</a:t>
            </a:r>
          </a:p>
          <a:p>
            <a:pPr>
              <a:lnSpc>
                <a:spcPct val="110000"/>
              </a:lnSpc>
            </a:pPr>
            <a:r>
              <a:rPr lang="en-US" sz="1800" b="1" u="sng"/>
              <a:t>Transitions: critical changes that occur at all stages of life</a:t>
            </a:r>
          </a:p>
          <a:p>
            <a:pPr>
              <a:lnSpc>
                <a:spcPct val="110000"/>
              </a:lnSpc>
            </a:pPr>
            <a:r>
              <a:rPr lang="en-US" sz="1800"/>
              <a:t>Middle adulthood (40-65) is a time full of transitions</a:t>
            </a:r>
          </a:p>
          <a:p>
            <a:pPr lvl="1">
              <a:lnSpc>
                <a:spcPct val="110000"/>
              </a:lnSpc>
            </a:pPr>
            <a:r>
              <a:rPr lang="en-US"/>
              <a:t>Family and individual accomplishments</a:t>
            </a:r>
          </a:p>
          <a:p>
            <a:pPr lvl="2">
              <a:lnSpc>
                <a:spcPct val="110000"/>
              </a:lnSpc>
            </a:pPr>
            <a:r>
              <a:rPr lang="en-US" sz="1800"/>
              <a:t>Children graduating from college</a:t>
            </a:r>
          </a:p>
          <a:p>
            <a:pPr lvl="1">
              <a:lnSpc>
                <a:spcPct val="110000"/>
              </a:lnSpc>
            </a:pPr>
            <a:r>
              <a:rPr lang="en-US"/>
              <a:t>Grandchildren</a:t>
            </a:r>
          </a:p>
          <a:p>
            <a:pPr lvl="1">
              <a:lnSpc>
                <a:spcPct val="110000"/>
              </a:lnSpc>
            </a:pPr>
            <a:r>
              <a:rPr lang="en-US"/>
              <a:t>Achieving a career goal</a:t>
            </a:r>
          </a:p>
          <a:p>
            <a:pPr lvl="1">
              <a:lnSpc>
                <a:spcPct val="110000"/>
              </a:lnSpc>
            </a:pPr>
            <a:r>
              <a:rPr lang="en-US"/>
              <a:t>Recognition of contribution to community</a:t>
            </a:r>
          </a:p>
          <a:p>
            <a:pPr>
              <a:lnSpc>
                <a:spcPct val="110000"/>
              </a:lnSpc>
            </a:pPr>
            <a:r>
              <a:rPr lang="en-US" sz="1800"/>
              <a:t>These type of accomplishments can enhance a person's physical, mental and social health </a:t>
            </a:r>
          </a:p>
        </p:txBody>
      </p:sp>
    </p:spTree>
    <p:extLst>
      <p:ext uri="{BB962C8B-B14F-4D97-AF65-F5344CB8AC3E}">
        <p14:creationId xmlns:p14="http://schemas.microsoft.com/office/powerpoint/2010/main" val="2629488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EAD9CC-8FE6-492F-8AC6-31EEEF0C4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F1AA7D-2DEF-4048-A9E8-17823E35F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Discuss adolescent changes that begin with puberty</a:t>
            </a:r>
          </a:p>
          <a:p>
            <a:endParaRPr lang="en-US" sz="2800"/>
          </a:p>
          <a:p>
            <a:r>
              <a:rPr lang="en-US" sz="2800"/>
              <a:t>Identify adulthood, marriage, and parenthood as stages of life</a:t>
            </a:r>
          </a:p>
          <a:p>
            <a:endParaRPr lang="en-US" sz="2800"/>
          </a:p>
          <a:p>
            <a:r>
              <a:rPr lang="en-US" sz="2800"/>
              <a:t>Learn how to maintain health through the life cycle</a:t>
            </a:r>
          </a:p>
        </p:txBody>
      </p:sp>
    </p:spTree>
    <p:extLst>
      <p:ext uri="{BB962C8B-B14F-4D97-AF65-F5344CB8AC3E}">
        <p14:creationId xmlns:p14="http://schemas.microsoft.com/office/powerpoint/2010/main" val="28559485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45C76AC0-BB6B-419E-A327-AFA29750080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B0E4246-09B8-46D7-A0D2-4D264863AD3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F50C8D8D-B32F-4194-8321-164EC442750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5BD24D8B-8573-4260-B700-E860AD6D2A8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B3E0B6A3-E197-43D6-82D5-7455DAB1A746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6579647" y="1847088"/>
            <a:ext cx="41587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" name="Picture 4" descr="Image result for muscle and joint health">
            <a:extLst>
              <a:ext uri="{FF2B5EF4-FFF2-40B4-BE49-F238E27FC236}">
                <a16:creationId xmlns:a16="http://schemas.microsoft.com/office/drawing/2014/main" xmlns="" id="{EE54C70D-1938-4E34-8DE7-89E959DF16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0029" y="1661468"/>
            <a:ext cx="4960442" cy="294899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2C280F-5033-473A-9DFD-1777F7217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648" y="804520"/>
            <a:ext cx="4158749" cy="1049235"/>
          </a:xfrm>
        </p:spPr>
        <p:txBody>
          <a:bodyPr>
            <a:normAutofit/>
          </a:bodyPr>
          <a:lstStyle/>
          <a:p>
            <a:r>
              <a:rPr lang="en-US"/>
              <a:t>Health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E029F6-CD54-43D6-A300-7D17E3E1C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647" y="2015732"/>
            <a:ext cx="4158750" cy="345061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/>
              <a:t>Eyesight</a:t>
            </a:r>
          </a:p>
          <a:p>
            <a:r>
              <a:rPr lang="en-US" sz="2400"/>
              <a:t>Hearing</a:t>
            </a:r>
          </a:p>
          <a:p>
            <a:r>
              <a:rPr lang="en-US" sz="2400"/>
              <a:t>Muscle and joints</a:t>
            </a:r>
          </a:p>
          <a:p>
            <a:r>
              <a:rPr lang="en-US" sz="2400"/>
              <a:t>Bones</a:t>
            </a:r>
          </a:p>
          <a:p>
            <a:r>
              <a:rPr lang="en-US" sz="2400"/>
              <a:t>Teeth and gums</a:t>
            </a:r>
          </a:p>
          <a:p>
            <a:r>
              <a:rPr lang="en-US" sz="2400"/>
              <a:t>Heart disease</a:t>
            </a:r>
          </a:p>
          <a:p>
            <a:r>
              <a:rPr lang="en-US" sz="2400"/>
              <a:t>Cancer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836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35C3D674-3D59-4E93-80CA-0C0A9095E81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F2A81E1-BCBE-426B-8C09-33274E69409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39D1DDD4-5BB3-45BA-B9B3-06B62299AD7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A24DAE64-2302-42EA-8239-F2F0775CA5AD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C884B8F8-FDC9-498B-9960-5D7260AFCB03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" name="Picture 4" descr="Image result for muscle and joint health">
            <a:extLst>
              <a:ext uri="{FF2B5EF4-FFF2-40B4-BE49-F238E27FC236}">
                <a16:creationId xmlns:a16="http://schemas.microsoft.com/office/drawing/2014/main" xmlns="" id="{892B1824-C5B1-4D5C-9977-C9B9C448FE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4411" y="1742395"/>
            <a:ext cx="4960442" cy="278713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0E7717-5E74-402E-85EE-6585F4753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176511" cy="1049235"/>
          </a:xfrm>
        </p:spPr>
        <p:txBody>
          <a:bodyPr>
            <a:normAutofit/>
          </a:bodyPr>
          <a:lstStyle/>
          <a:p>
            <a:r>
              <a:rPr lang="en-US"/>
              <a:t>Physical transitions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C0C930-88E4-4902-8845-3AC31D774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188" y="2016125"/>
            <a:ext cx="5795962" cy="3971759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10000"/>
              </a:lnSpc>
            </a:pPr>
            <a:r>
              <a:rPr lang="en-US"/>
              <a:t>Physical changes occur throughout the life cycle</a:t>
            </a:r>
          </a:p>
          <a:p>
            <a:pPr>
              <a:lnSpc>
                <a:spcPct val="110000"/>
              </a:lnSpc>
            </a:pPr>
            <a:r>
              <a:rPr lang="en-US"/>
              <a:t>Bodies are beginning to age and show signs of aging</a:t>
            </a:r>
          </a:p>
          <a:p>
            <a:pPr>
              <a:lnSpc>
                <a:spcPct val="110000"/>
              </a:lnSpc>
            </a:pPr>
            <a:r>
              <a:rPr lang="en-US"/>
              <a:t>Females may begin to experience menopause</a:t>
            </a:r>
          </a:p>
          <a:p>
            <a:pPr>
              <a:lnSpc>
                <a:spcPct val="110000"/>
              </a:lnSpc>
            </a:pPr>
            <a:r>
              <a:rPr lang="en-US"/>
              <a:t>Adults who have developed lifelong healthful habits and continue to stay active, eat healthy, and avoid drugs can go through transitions somewhat easier</a:t>
            </a:r>
          </a:p>
          <a:p>
            <a:pPr>
              <a:lnSpc>
                <a:spcPct val="110000"/>
              </a:lnSpc>
            </a:pPr>
            <a:r>
              <a:rPr lang="en-US"/>
              <a:t>Strength training has proven to offer significant benefits for bone health and healthy joints</a:t>
            </a:r>
          </a:p>
        </p:txBody>
      </p:sp>
    </p:spTree>
    <p:extLst>
      <p:ext uri="{BB962C8B-B14F-4D97-AF65-F5344CB8AC3E}">
        <p14:creationId xmlns:p14="http://schemas.microsoft.com/office/powerpoint/2010/main" val="40798132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mage result for puzzles">
            <a:extLst>
              <a:ext uri="{FF2B5EF4-FFF2-40B4-BE49-F238E27FC236}">
                <a16:creationId xmlns:a16="http://schemas.microsoft.com/office/drawing/2014/main" xmlns="" id="{E47A61CF-EE33-46AB-A5AF-5EECE3188B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411" y="2352116"/>
            <a:ext cx="4960443" cy="27778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C0660F-1904-456E-A255-4549CD87E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/>
              <a:t>Mental transitions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6D8A46-FC65-4D97-88BD-015A97A4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9050" y="2016125"/>
            <a:ext cx="6017315" cy="3449638"/>
          </a:xfrm>
        </p:spPr>
        <p:txBody>
          <a:bodyPr>
            <a:normAutofit fontScale="92500"/>
          </a:bodyPr>
          <a:lstStyle/>
          <a:p>
            <a:r>
              <a:rPr lang="en-US" sz="2400" b="1" u="sng"/>
              <a:t>Solving puzzles, reading, and playing strategy games provide mental stimulation</a:t>
            </a:r>
          </a:p>
          <a:p>
            <a:r>
              <a:rPr lang="en-US" sz="2400" b="1" u="sng"/>
              <a:t>An adult who exercises their brain can stay mentally active</a:t>
            </a:r>
          </a:p>
          <a:p>
            <a:r>
              <a:rPr lang="en-US" sz="2400"/>
              <a:t>The use of computers can give older adults opportunities to broaden their access to information</a:t>
            </a:r>
          </a:p>
        </p:txBody>
      </p:sp>
    </p:spTree>
    <p:extLst>
      <p:ext uri="{BB962C8B-B14F-4D97-AF65-F5344CB8AC3E}">
        <p14:creationId xmlns:p14="http://schemas.microsoft.com/office/powerpoint/2010/main" val="7037023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mage result for empty nest syndrome">
            <a:extLst>
              <a:ext uri="{FF2B5EF4-FFF2-40B4-BE49-F238E27FC236}">
                <a16:creationId xmlns:a16="http://schemas.microsoft.com/office/drawing/2014/main" xmlns="" id="{84395883-D282-4041-9683-9568057878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1259" y="2015734"/>
            <a:ext cx="4606746" cy="345061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EB77E1-6866-4534-82EA-7DE729FF8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/>
              <a:t>Social Transitions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FB1F9A-9242-45F7-9399-E5654E0DD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50" y="2016125"/>
            <a:ext cx="5838825" cy="395801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/>
              <a:t>Most of these transitions focus on family</a:t>
            </a:r>
          </a:p>
          <a:p>
            <a:pPr lvl="1">
              <a:lnSpc>
                <a:spcPct val="110000"/>
              </a:lnSpc>
            </a:pPr>
            <a:r>
              <a:rPr lang="en-US" sz="2000"/>
              <a:t>Can be faced with the death of a parent</a:t>
            </a:r>
          </a:p>
          <a:p>
            <a:pPr lvl="1">
              <a:lnSpc>
                <a:spcPct val="110000"/>
              </a:lnSpc>
            </a:pPr>
            <a:r>
              <a:rPr lang="en-US" sz="2000"/>
              <a:t>Adjusting to children growing up</a:t>
            </a:r>
          </a:p>
          <a:p>
            <a:pPr>
              <a:lnSpc>
                <a:spcPct val="110000"/>
              </a:lnSpc>
            </a:pPr>
            <a:r>
              <a:rPr lang="en-US" b="1" u="sng"/>
              <a:t>Empty-nest syndrome: feelings of sadness or loneliness that accompany seeing children leave home and enter adulthood</a:t>
            </a:r>
          </a:p>
          <a:p>
            <a:pPr lvl="1">
              <a:lnSpc>
                <a:spcPct val="110000"/>
              </a:lnSpc>
            </a:pPr>
            <a:r>
              <a:rPr lang="en-US" sz="2000"/>
              <a:t>Volunteer time</a:t>
            </a:r>
          </a:p>
          <a:p>
            <a:pPr lvl="1">
              <a:lnSpc>
                <a:spcPct val="110000"/>
              </a:lnSpc>
            </a:pPr>
            <a:r>
              <a:rPr lang="en-US" sz="2000"/>
              <a:t>Pursue other interests</a:t>
            </a:r>
          </a:p>
        </p:txBody>
      </p:sp>
    </p:spTree>
    <p:extLst>
      <p:ext uri="{BB962C8B-B14F-4D97-AF65-F5344CB8AC3E}">
        <p14:creationId xmlns:p14="http://schemas.microsoft.com/office/powerpoint/2010/main" val="33213276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mage result for late adulthood">
            <a:extLst>
              <a:ext uri="{FF2B5EF4-FFF2-40B4-BE49-F238E27FC236}">
                <a16:creationId xmlns:a16="http://schemas.microsoft.com/office/drawing/2014/main" xmlns="" id="{ED2D30F2-2BEA-457B-AEC9-EAC69DB142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411" y="2090566"/>
            <a:ext cx="4960443" cy="33009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620227-0E86-483C-8F5F-8E69412D8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/>
              <a:t>Late </a:t>
            </a:r>
            <a:r>
              <a:rPr lang="en-US" err="1"/>
              <a:t>ADulthood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AD4946-117D-40F8-AD7A-87A6C3A41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00" y="2016125"/>
            <a:ext cx="5811058" cy="398621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400"/>
              <a:t>MAIN IDEA: People in late adulthood reflect on their lives and accomplishments</a:t>
            </a:r>
          </a:p>
          <a:p>
            <a:pPr>
              <a:lnSpc>
                <a:spcPct val="110000"/>
              </a:lnSpc>
            </a:pPr>
            <a:r>
              <a:rPr lang="en-US" sz="2400"/>
              <a:t>Late adulthood begins after the age of 65</a:t>
            </a:r>
          </a:p>
          <a:p>
            <a:pPr>
              <a:lnSpc>
                <a:spcPct val="110000"/>
              </a:lnSpc>
            </a:pPr>
            <a:r>
              <a:rPr lang="en-US" sz="2400"/>
              <a:t>One of the main goals of this stage is look back at life and feel a sense of accomplishment and fulfillment</a:t>
            </a:r>
          </a:p>
          <a:p>
            <a:pPr>
              <a:lnSpc>
                <a:spcPct val="110000"/>
              </a:lnSpc>
            </a:pPr>
            <a:r>
              <a:rPr lang="en-US" sz="2400"/>
              <a:t>Look back and notice family accomplishment or look back after succeeding at a job</a:t>
            </a:r>
          </a:p>
        </p:txBody>
      </p:sp>
    </p:spTree>
    <p:extLst>
      <p:ext uri="{BB962C8B-B14F-4D97-AF65-F5344CB8AC3E}">
        <p14:creationId xmlns:p14="http://schemas.microsoft.com/office/powerpoint/2010/main" val="30611533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35C3D674-3D59-4E93-80CA-0C0A9095E81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F2A81E1-BCBE-426B-8C09-33274E69409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39D1DDD4-5BB3-45BA-B9B3-06B62299AD7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A24DAE64-2302-42EA-8239-F2F0775CA5AD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C884B8F8-FDC9-498B-9960-5D7260AFCB03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" name="Picture 4" descr="Image result for retirement">
            <a:extLst>
              <a:ext uri="{FF2B5EF4-FFF2-40B4-BE49-F238E27FC236}">
                <a16:creationId xmlns:a16="http://schemas.microsoft.com/office/drawing/2014/main" xmlns="" id="{16477F69-7C58-46EB-AC21-0E488A135C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4411" y="1747040"/>
            <a:ext cx="4960442" cy="277784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3FA94C-5BA3-4C05-8F9C-D01D1F483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176511" cy="1049235"/>
          </a:xfrm>
        </p:spPr>
        <p:txBody>
          <a:bodyPr>
            <a:normAutofit/>
          </a:bodyPr>
          <a:lstStyle/>
          <a:p>
            <a:r>
              <a:rPr lang="en-US" sz="2700"/>
              <a:t>Public Health Policies and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486C07-D5B7-4414-AE19-665E82C60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2016125"/>
            <a:ext cx="5836962" cy="3449638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10000"/>
              </a:lnSpc>
            </a:pPr>
            <a:r>
              <a:rPr lang="en-US"/>
              <a:t>The Social Security System, created in 1935, provides benefits to older adults as well as people with disabilities</a:t>
            </a:r>
          </a:p>
          <a:p>
            <a:pPr>
              <a:lnSpc>
                <a:spcPct val="110000"/>
              </a:lnSpc>
            </a:pPr>
            <a:r>
              <a:rPr lang="en-US"/>
              <a:t>To assist with healthcare needs, the government offers Medicare to those over 65 and Medicaid to those with low incomes</a:t>
            </a:r>
          </a:p>
          <a:p>
            <a:pPr>
              <a:lnSpc>
                <a:spcPct val="110000"/>
              </a:lnSpc>
            </a:pPr>
            <a:r>
              <a:rPr lang="en-US"/>
              <a:t>Advances in disease detection, prevention, and treatment have allowed older adults to live longer</a:t>
            </a:r>
          </a:p>
          <a:p>
            <a:pPr>
              <a:lnSpc>
                <a:spcPct val="110000"/>
              </a:lnSpc>
            </a:pPr>
            <a:r>
              <a:rPr lang="en-US"/>
              <a:t>Financial planning is essential prior to retirement due to increased lifespan</a:t>
            </a:r>
          </a:p>
        </p:txBody>
      </p:sp>
    </p:spTree>
    <p:extLst>
      <p:ext uri="{BB962C8B-B14F-4D97-AF65-F5344CB8AC3E}">
        <p14:creationId xmlns:p14="http://schemas.microsoft.com/office/powerpoint/2010/main" val="26713972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8C5B25-7CD7-4922-B753-E858FDDBA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8925AD-1FD4-4792-8BB4-B265072CF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Florida Health</a:t>
            </a:r>
          </a:p>
        </p:txBody>
      </p:sp>
    </p:spTree>
    <p:extLst>
      <p:ext uri="{BB962C8B-B14F-4D97-AF65-F5344CB8AC3E}">
        <p14:creationId xmlns:p14="http://schemas.microsoft.com/office/powerpoint/2010/main" val="2826072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D6269F-F6A7-4C61-89EB-C071EF69E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Changes during adolescence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A3705B9-4CED-442F-9A57-3B00E5AB8E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91440" rIns="91440" bIns="45720" rtlCol="0" anchor="t">
            <a:normAutofit/>
          </a:bodyPr>
          <a:lstStyle/>
          <a:p>
            <a:r>
              <a:rPr lang="en-US"/>
              <a:t>Lesson 1</a:t>
            </a:r>
          </a:p>
        </p:txBody>
      </p:sp>
    </p:spTree>
    <p:extLst>
      <p:ext uri="{BB962C8B-B14F-4D97-AF65-F5344CB8AC3E}">
        <p14:creationId xmlns:p14="http://schemas.microsoft.com/office/powerpoint/2010/main" val="3199094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4070F3-0651-4EE2-BAE4-4FAFA82CD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Puberty: A time of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9E029E-FEEC-481A-AE60-B0F8EDBC7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788" y="2016125"/>
            <a:ext cx="10850562" cy="395117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400"/>
              <a:t>MAIN IDEA: Adolescents being moving toward adulthood during puberty</a:t>
            </a:r>
          </a:p>
          <a:p>
            <a:r>
              <a:rPr lang="en-US" sz="2400" b="1" u="sng"/>
              <a:t>Adolescence: period between childhood and adulthood</a:t>
            </a:r>
          </a:p>
          <a:p>
            <a:pPr lvl="1"/>
            <a:r>
              <a:rPr lang="en-US" sz="2000"/>
              <a:t>Physical growth is the most noticeable change; gain height, change in voice and body's begin to fill out</a:t>
            </a:r>
          </a:p>
          <a:p>
            <a:pPr lvl="1"/>
            <a:r>
              <a:rPr lang="en-US" sz="2000"/>
              <a:t>Second fast stage of growth</a:t>
            </a:r>
          </a:p>
          <a:p>
            <a:r>
              <a:rPr lang="en-US" sz="2400" b="1" u="sng"/>
              <a:t>Puberty: time when a person begins to develop certain traits of adults of his or her gender</a:t>
            </a:r>
          </a:p>
          <a:p>
            <a:pPr lvl="1"/>
            <a:r>
              <a:rPr lang="en-US" sz="2000" b="1" u="sng"/>
              <a:t>Usually begins between 12-18</a:t>
            </a:r>
          </a:p>
          <a:p>
            <a:pPr lvl="1"/>
            <a:r>
              <a:rPr lang="en-US" sz="2000"/>
              <a:t>Testosterone, estrogen, and progesterone create the changes that affect teens</a:t>
            </a:r>
          </a:p>
        </p:txBody>
      </p:sp>
    </p:spTree>
    <p:extLst>
      <p:ext uri="{BB962C8B-B14F-4D97-AF65-F5344CB8AC3E}">
        <p14:creationId xmlns:p14="http://schemas.microsoft.com/office/powerpoint/2010/main" val="696287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26BC72-8E58-412D-A97E-2E51EE284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E4ABD8-C7EC-447D-8E37-61BC35878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175" y="2019300"/>
            <a:ext cx="10925175" cy="3914017"/>
          </a:xfrm>
        </p:spPr>
        <p:txBody>
          <a:bodyPr>
            <a:normAutofit/>
          </a:bodyPr>
          <a:lstStyle/>
          <a:p>
            <a:r>
              <a:rPr lang="en-US"/>
              <a:t>One of the most important and significant body changes that occurs is the development of sex characteristics</a:t>
            </a:r>
          </a:p>
          <a:p>
            <a:pPr lvl="1"/>
            <a:r>
              <a:rPr lang="en-US"/>
              <a:t>Sperm and ova</a:t>
            </a:r>
          </a:p>
          <a:p>
            <a:r>
              <a:rPr lang="en-US"/>
              <a:t>Females:</a:t>
            </a:r>
          </a:p>
          <a:p>
            <a:pPr lvl="1"/>
            <a:r>
              <a:rPr lang="en-US"/>
              <a:t>Breasts develop, waistline may narrow, hips widen, body fat increases, menstruation starts</a:t>
            </a:r>
          </a:p>
          <a:p>
            <a:r>
              <a:rPr lang="en-US"/>
              <a:t>Males:</a:t>
            </a:r>
          </a:p>
          <a:p>
            <a:pPr lvl="1"/>
            <a:r>
              <a:rPr lang="en-US"/>
              <a:t>Facial hair appears, voice deepens, shoulders broaden, muscles develop, hairline recedes</a:t>
            </a:r>
          </a:p>
          <a:p>
            <a:r>
              <a:rPr lang="en-US"/>
              <a:t>In both:</a:t>
            </a:r>
          </a:p>
          <a:p>
            <a:pPr lvl="1"/>
            <a:r>
              <a:rPr lang="en-US"/>
              <a:t>Body hair appears, all permanent teeth grow in, perspiration increases</a:t>
            </a:r>
          </a:p>
        </p:txBody>
      </p:sp>
    </p:spTree>
    <p:extLst>
      <p:ext uri="{BB962C8B-B14F-4D97-AF65-F5344CB8AC3E}">
        <p14:creationId xmlns:p14="http://schemas.microsoft.com/office/powerpoint/2010/main" val="434311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29C51009-A09A-4689-8E6C-F8FC99E6A84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9EC65442-F244-409C-BF44-C5D6472E810A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1600199"/>
            <a:ext cx="0" cy="429768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EFAF02-4782-48E0-B43B-EDA953937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961" y="1600199"/>
            <a:ext cx="3173482" cy="4297680"/>
          </a:xfrm>
        </p:spPr>
        <p:txBody>
          <a:bodyPr anchor="ctr">
            <a:normAutofit/>
          </a:bodyPr>
          <a:lstStyle/>
          <a:p>
            <a:r>
              <a:rPr lang="en-US"/>
              <a:t>Mental and Emotional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68F3F1-5A8C-4FE6-B836-0773A22E6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5151" y="1600199"/>
            <a:ext cx="6169703" cy="429768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/>
              <a:t>Brain is changing as well</a:t>
            </a:r>
          </a:p>
          <a:p>
            <a:r>
              <a:rPr lang="en-US" sz="2800"/>
              <a:t>The cerebellum continues to develop during adolescence and increases memory and cognition</a:t>
            </a:r>
          </a:p>
          <a:p>
            <a:pPr lvl="1"/>
            <a:r>
              <a:rPr lang="en-US" sz="2400" b="1" u="sng"/>
              <a:t>Cognition: ability to reason and think out abstract solutions</a:t>
            </a:r>
          </a:p>
          <a:p>
            <a:r>
              <a:rPr lang="en-US" sz="2800"/>
              <a:t>Can anticipate consequences of a particular action</a:t>
            </a:r>
          </a:p>
          <a:p>
            <a:r>
              <a:rPr lang="en-US" sz="2800"/>
              <a:t>Think logically</a:t>
            </a:r>
          </a:p>
          <a:p>
            <a:r>
              <a:rPr lang="en-US" sz="2800"/>
              <a:t>Understand different points of view</a:t>
            </a:r>
          </a:p>
        </p:txBody>
      </p:sp>
    </p:spTree>
    <p:extLst>
      <p:ext uri="{BB962C8B-B14F-4D97-AF65-F5344CB8AC3E}">
        <p14:creationId xmlns:p14="http://schemas.microsoft.com/office/powerpoint/2010/main" val="1915445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45C76AC0-BB6B-419E-A327-AFA29750080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B0E4246-09B8-46D7-A0D2-4D264863AD3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F50C8D8D-B32F-4194-8321-164EC442750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5BD24D8B-8573-4260-B700-E860AD6D2A8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B3E0B6A3-E197-43D6-82D5-7455DAB1A746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6579647" y="1847088"/>
            <a:ext cx="41587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" name="Picture 4" descr="Image result for social changes">
            <a:extLst>
              <a:ext uri="{FF2B5EF4-FFF2-40B4-BE49-F238E27FC236}">
                <a16:creationId xmlns:a16="http://schemas.microsoft.com/office/drawing/2014/main" xmlns="" id="{3D3262BD-7291-4716-AA59-061D0F4A5F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0029" y="965771"/>
            <a:ext cx="4960442" cy="43403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902B41-3C0B-487E-90CA-176E82F0E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648" y="804520"/>
            <a:ext cx="4158749" cy="1049235"/>
          </a:xfrm>
        </p:spPr>
        <p:txBody>
          <a:bodyPr>
            <a:normAutofit/>
          </a:bodyPr>
          <a:lstStyle/>
          <a:p>
            <a:r>
              <a:rPr lang="en-US"/>
              <a:t>Social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DAC3E2-06CF-4125-A5CD-F832BF417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647" y="2015732"/>
            <a:ext cx="4158750" cy="3450613"/>
          </a:xfrm>
        </p:spPr>
        <p:txBody>
          <a:bodyPr>
            <a:normAutofit/>
          </a:bodyPr>
          <a:lstStyle/>
          <a:p>
            <a:r>
              <a:rPr lang="en-US" sz="1900"/>
              <a:t>Friends begin to become a major part of a teen's social experience</a:t>
            </a:r>
          </a:p>
          <a:p>
            <a:r>
              <a:rPr lang="en-US" sz="1900"/>
              <a:t>Explore new interests</a:t>
            </a:r>
          </a:p>
          <a:p>
            <a:r>
              <a:rPr lang="en-US" sz="1900"/>
              <a:t>Begin to appreciate different ethnicities and cultures</a:t>
            </a:r>
          </a:p>
          <a:p>
            <a:r>
              <a:rPr lang="en-US" sz="1900"/>
              <a:t>Peers may challenge you to think outside the box</a:t>
            </a:r>
          </a:p>
          <a:p>
            <a:r>
              <a:rPr lang="en-US" sz="1900"/>
              <a:t>Practice responsible decision making</a:t>
            </a:r>
          </a:p>
        </p:txBody>
      </p:sp>
    </p:spTree>
    <p:extLst>
      <p:ext uri="{BB962C8B-B14F-4D97-AF65-F5344CB8AC3E}">
        <p14:creationId xmlns:p14="http://schemas.microsoft.com/office/powerpoint/2010/main" val="445470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86FC7A-19B1-40E0-936D-5AFDE24DB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Accomplishments in Adolescence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3FCCE5-209F-48A2-B6BB-23B8F0EE4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300" y="2016125"/>
            <a:ext cx="10814050" cy="4158427"/>
          </a:xfrm>
        </p:spPr>
        <p:txBody>
          <a:bodyPr/>
          <a:lstStyle/>
          <a:p>
            <a:pPr marL="0" indent="0">
              <a:buNone/>
            </a:pPr>
            <a:r>
              <a:rPr lang="en-US" sz="2400"/>
              <a:t>MAIN IDEA: Adolescents will develop independence, find their identity, and establish their personal values</a:t>
            </a:r>
          </a:p>
          <a:p>
            <a:r>
              <a:rPr lang="en-US" sz="2400"/>
              <a:t>Adolescence can be a wonderful, yet difficult time in life</a:t>
            </a:r>
          </a:p>
          <a:p>
            <a:r>
              <a:rPr lang="en-US" sz="2400"/>
              <a:t>During adolescence, one should be maturing</a:t>
            </a:r>
          </a:p>
          <a:p>
            <a:pPr lvl="1"/>
            <a:r>
              <a:rPr lang="en-US" sz="2000"/>
              <a:t>Achieving emotional independence from your parents</a:t>
            </a:r>
          </a:p>
          <a:p>
            <a:r>
              <a:rPr lang="en-US" sz="2400"/>
              <a:t>Establish career goals</a:t>
            </a:r>
          </a:p>
          <a:p>
            <a:r>
              <a:rPr lang="en-US" sz="2400"/>
              <a:t>Learn and practice healthful behaviors</a:t>
            </a:r>
          </a:p>
        </p:txBody>
      </p:sp>
    </p:spTree>
    <p:extLst>
      <p:ext uri="{BB962C8B-B14F-4D97-AF65-F5344CB8AC3E}">
        <p14:creationId xmlns:p14="http://schemas.microsoft.com/office/powerpoint/2010/main" val="4171879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DCC0B5-EDAE-4056-9B63-F885371FE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Accomplishments in Adolescence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3B15E1-18B6-4027-983C-A42993DA8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How to evaluate progress while going through changes:</a:t>
            </a:r>
          </a:p>
          <a:p>
            <a:pPr lvl="1"/>
            <a:r>
              <a:rPr lang="en-US" sz="2600"/>
              <a:t>Emotional and psychological independence </a:t>
            </a:r>
          </a:p>
          <a:p>
            <a:pPr lvl="1"/>
            <a:r>
              <a:rPr lang="en-US" sz="2600"/>
              <a:t>Personal value system</a:t>
            </a:r>
          </a:p>
          <a:p>
            <a:pPr lvl="1"/>
            <a:r>
              <a:rPr lang="en-US" sz="2600"/>
              <a:t>Vocational goals</a:t>
            </a:r>
          </a:p>
          <a:p>
            <a:pPr lvl="1"/>
            <a:r>
              <a:rPr lang="en-US" sz="2600"/>
              <a:t>Control over behaviors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53574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1005</Words>
  <Application>Microsoft Office PowerPoint</Application>
  <PresentationFormat>Widescreen</PresentationFormat>
  <Paragraphs>150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Gill Sans MT</vt:lpstr>
      <vt:lpstr>Gallery</vt:lpstr>
      <vt:lpstr>Chapter 18: The Life Cycle COntinues</vt:lpstr>
      <vt:lpstr>Objectives</vt:lpstr>
      <vt:lpstr>Changes during adolescence</vt:lpstr>
      <vt:lpstr>Puberty: A time of change</vt:lpstr>
      <vt:lpstr>Physical changes</vt:lpstr>
      <vt:lpstr>Mental and Emotional Changes</vt:lpstr>
      <vt:lpstr>Social Changes</vt:lpstr>
      <vt:lpstr>Accomplishments in Adolescence</vt:lpstr>
      <vt:lpstr>Accomplishments in Adolescence</vt:lpstr>
      <vt:lpstr>Adulthood</vt:lpstr>
      <vt:lpstr>Maturing Physically and Emotionally</vt:lpstr>
      <vt:lpstr>Stages of Adulthood</vt:lpstr>
      <vt:lpstr>Marriage</vt:lpstr>
      <vt:lpstr>Resolving conflict in marriage</vt:lpstr>
      <vt:lpstr>Parenthood</vt:lpstr>
      <vt:lpstr>Parenthood</vt:lpstr>
      <vt:lpstr>Teen Parenting</vt:lpstr>
      <vt:lpstr>Health Through The Life Cycle</vt:lpstr>
      <vt:lpstr>Middle Adulthood</vt:lpstr>
      <vt:lpstr>Health Concerns</vt:lpstr>
      <vt:lpstr>Physical transitions</vt:lpstr>
      <vt:lpstr>Mental transitions</vt:lpstr>
      <vt:lpstr>Social Transitions</vt:lpstr>
      <vt:lpstr>Late ADulthood</vt:lpstr>
      <vt:lpstr>Public Health Policies and Programs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18: The Life Cycle COntinues</dc:title>
  <dc:creator>McGehee, Chelsea T.</dc:creator>
  <cp:lastModifiedBy>McGehee, Chelsea T.</cp:lastModifiedBy>
  <cp:revision>2</cp:revision>
  <dcterms:modified xsi:type="dcterms:W3CDTF">2018-01-16T14:49:01Z</dcterms:modified>
</cp:coreProperties>
</file>