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ehee, Chelsea T." userId="10030000A32A0A91@LIVE.COM" providerId="AD" clId="Web-{7621AE11-BA00-4733-A113-DCC06D4C06D9}"/>
    <pc:docChg chg="addSld modSld modSection">
      <pc:chgData name="McGehee, Chelsea T." userId="10030000A32A0A91@LIVE.COM" providerId="AD" clId="Web-{7621AE11-BA00-4733-A113-DCC06D4C06D9}" dt="2018-01-18T17:33:17.780" v="741"/>
      <pc:docMkLst>
        <pc:docMk/>
      </pc:docMkLst>
      <pc:sldChg chg="modSp new mod modClrScheme chgLayout">
        <pc:chgData name="McGehee, Chelsea T." userId="10030000A32A0A91@LIVE.COM" providerId="AD" clId="Web-{7621AE11-BA00-4733-A113-DCC06D4C06D9}" dt="2018-01-18T17:16:36.492" v="11"/>
        <pc:sldMkLst>
          <pc:docMk/>
          <pc:sldMk cId="2741204677" sldId="269"/>
        </pc:sldMkLst>
        <pc:spChg chg="mod ord">
          <ac:chgData name="McGehee, Chelsea T." userId="10030000A32A0A91@LIVE.COM" providerId="AD" clId="Web-{7621AE11-BA00-4733-A113-DCC06D4C06D9}" dt="2018-01-18T17:16:30.258" v="8"/>
          <ac:spMkLst>
            <pc:docMk/>
            <pc:sldMk cId="2741204677" sldId="269"/>
            <ac:spMk id="2" creationId="{1443F944-71B1-4CA7-9047-4FB09C347C1D}"/>
          </ac:spMkLst>
        </pc:spChg>
        <pc:spChg chg="mod ord">
          <ac:chgData name="McGehee, Chelsea T." userId="10030000A32A0A91@LIVE.COM" providerId="AD" clId="Web-{7621AE11-BA00-4733-A113-DCC06D4C06D9}" dt="2018-01-18T17:16:36.492" v="11"/>
          <ac:spMkLst>
            <pc:docMk/>
            <pc:sldMk cId="2741204677" sldId="269"/>
            <ac:spMk id="3" creationId="{3B02E0CD-F2E6-473D-83C9-5F87B4D41365}"/>
          </ac:spMkLst>
        </pc:spChg>
      </pc:sldChg>
      <pc:sldChg chg="modSp new">
        <pc:chgData name="McGehee, Chelsea T." userId="10030000A32A0A91@LIVE.COM" providerId="AD" clId="Web-{7621AE11-BA00-4733-A113-DCC06D4C06D9}" dt="2018-01-18T17:23:14.276" v="260"/>
        <pc:sldMkLst>
          <pc:docMk/>
          <pc:sldMk cId="3332994331" sldId="270"/>
        </pc:sldMkLst>
        <pc:spChg chg="mod">
          <ac:chgData name="McGehee, Chelsea T." userId="10030000A32A0A91@LIVE.COM" providerId="AD" clId="Web-{7621AE11-BA00-4733-A113-DCC06D4C06D9}" dt="2018-01-18T17:16:46.555" v="19"/>
          <ac:spMkLst>
            <pc:docMk/>
            <pc:sldMk cId="3332994331" sldId="270"/>
            <ac:spMk id="2" creationId="{4B7F2698-BB14-4C98-88B7-D7B97FB36594}"/>
          </ac:spMkLst>
        </pc:spChg>
        <pc:spChg chg="mod">
          <ac:chgData name="McGehee, Chelsea T." userId="10030000A32A0A91@LIVE.COM" providerId="AD" clId="Web-{7621AE11-BA00-4733-A113-DCC06D4C06D9}" dt="2018-01-18T17:23:14.276" v="260"/>
          <ac:spMkLst>
            <pc:docMk/>
            <pc:sldMk cId="3332994331" sldId="270"/>
            <ac:spMk id="3" creationId="{04B9A549-80ED-452D-B07F-002D8F606D72}"/>
          </ac:spMkLst>
        </pc:spChg>
      </pc:sldChg>
      <pc:sldChg chg="addSp modSp new mod setBg">
        <pc:chgData name="McGehee, Chelsea T." userId="10030000A32A0A91@LIVE.COM" providerId="AD" clId="Web-{7621AE11-BA00-4733-A113-DCC06D4C06D9}" dt="2018-01-18T17:26:42.309" v="433"/>
        <pc:sldMkLst>
          <pc:docMk/>
          <pc:sldMk cId="3718706999" sldId="271"/>
        </pc:sldMkLst>
        <pc:spChg chg="mod">
          <ac:chgData name="McGehee, Chelsea T." userId="10030000A32A0A91@LIVE.COM" providerId="AD" clId="Web-{7621AE11-BA00-4733-A113-DCC06D4C06D9}" dt="2018-01-18T17:26:42.309" v="433"/>
          <ac:spMkLst>
            <pc:docMk/>
            <pc:sldMk cId="3718706999" sldId="271"/>
            <ac:spMk id="2" creationId="{EA52EAFD-D8B9-4BE9-B9D3-91F890609F79}"/>
          </ac:spMkLst>
        </pc:spChg>
        <pc:spChg chg="mod">
          <ac:chgData name="McGehee, Chelsea T." userId="10030000A32A0A91@LIVE.COM" providerId="AD" clId="Web-{7621AE11-BA00-4733-A113-DCC06D4C06D9}" dt="2018-01-18T17:26:38.090" v="430"/>
          <ac:spMkLst>
            <pc:docMk/>
            <pc:sldMk cId="3718706999" sldId="271"/>
            <ac:spMk id="3" creationId="{A13B84CC-C2FD-43D6-AF21-2E413076D85D}"/>
          </ac:spMkLst>
        </pc:spChg>
        <pc:spChg chg="add">
          <ac:chgData name="McGehee, Chelsea T." userId="10030000A32A0A91@LIVE.COM" providerId="AD" clId="Web-{7621AE11-BA00-4733-A113-DCC06D4C06D9}" dt="2018-01-18T17:26:07.340" v="420"/>
          <ac:spMkLst>
            <pc:docMk/>
            <pc:sldMk cId="3718706999" sldId="271"/>
            <ac:spMk id="9" creationId="{3B4FA06E-48D2-4B97-8B83-EBF8C400AE6D}"/>
          </ac:spMkLst>
        </pc:spChg>
        <pc:picChg chg="add mod ord">
          <ac:chgData name="McGehee, Chelsea T." userId="10030000A32A0A91@LIVE.COM" providerId="AD" clId="Web-{7621AE11-BA00-4733-A113-DCC06D4C06D9}" dt="2018-01-18T17:26:07.340" v="420"/>
          <ac:picMkLst>
            <pc:docMk/>
            <pc:sldMk cId="3718706999" sldId="271"/>
            <ac:picMk id="4" creationId="{6431FE70-06C0-4944-82A4-58AD34825657}"/>
          </ac:picMkLst>
        </pc:picChg>
      </pc:sldChg>
      <pc:sldChg chg="addSp modSp new mod setBg">
        <pc:chgData name="McGehee, Chelsea T." userId="10030000A32A0A91@LIVE.COM" providerId="AD" clId="Web-{7621AE11-BA00-4733-A113-DCC06D4C06D9}" dt="2018-01-18T17:29:41.826" v="576"/>
        <pc:sldMkLst>
          <pc:docMk/>
          <pc:sldMk cId="2125790501" sldId="272"/>
        </pc:sldMkLst>
        <pc:spChg chg="mod">
          <ac:chgData name="McGehee, Chelsea T." userId="10030000A32A0A91@LIVE.COM" providerId="AD" clId="Web-{7621AE11-BA00-4733-A113-DCC06D4C06D9}" dt="2018-01-18T17:28:56.825" v="562"/>
          <ac:spMkLst>
            <pc:docMk/>
            <pc:sldMk cId="2125790501" sldId="272"/>
            <ac:spMk id="2" creationId="{E97D8516-A60F-48A5-883D-5D3C0273A8F1}"/>
          </ac:spMkLst>
        </pc:spChg>
        <pc:spChg chg="mod">
          <ac:chgData name="McGehee, Chelsea T." userId="10030000A32A0A91@LIVE.COM" providerId="AD" clId="Web-{7621AE11-BA00-4733-A113-DCC06D4C06D9}" dt="2018-01-18T17:29:41.826" v="576"/>
          <ac:spMkLst>
            <pc:docMk/>
            <pc:sldMk cId="2125790501" sldId="272"/>
            <ac:spMk id="3" creationId="{0904BF31-1A01-46BF-9B7C-9BDA7DC074D7}"/>
          </ac:spMkLst>
        </pc:spChg>
        <pc:spChg chg="add">
          <ac:chgData name="McGehee, Chelsea T." userId="10030000A32A0A91@LIVE.COM" providerId="AD" clId="Web-{7621AE11-BA00-4733-A113-DCC06D4C06D9}" dt="2018-01-18T17:28:56.825" v="562"/>
          <ac:spMkLst>
            <pc:docMk/>
            <pc:sldMk cId="2125790501" sldId="272"/>
            <ac:spMk id="11" creationId="{832D3A04-3120-4CF3-8F9E-6DCF218BAC59}"/>
          </ac:spMkLst>
        </pc:spChg>
        <pc:spChg chg="add">
          <ac:chgData name="McGehee, Chelsea T." userId="10030000A32A0A91@LIVE.COM" providerId="AD" clId="Web-{7621AE11-BA00-4733-A113-DCC06D4C06D9}" dt="2018-01-18T17:28:56.825" v="562"/>
          <ac:spMkLst>
            <pc:docMk/>
            <pc:sldMk cId="2125790501" sldId="272"/>
            <ac:spMk id="13" creationId="{98D68143-E11F-49D9-A842-E52CB4364512}"/>
          </ac:spMkLst>
        </pc:spChg>
        <pc:spChg chg="add">
          <ac:chgData name="McGehee, Chelsea T." userId="10030000A32A0A91@LIVE.COM" providerId="AD" clId="Web-{7621AE11-BA00-4733-A113-DCC06D4C06D9}" dt="2018-01-18T17:28:56.825" v="562"/>
          <ac:spMkLst>
            <pc:docMk/>
            <pc:sldMk cId="2125790501" sldId="272"/>
            <ac:spMk id="15" creationId="{70D81F57-CC57-46AD-86A2-54F697BD5904}"/>
          </ac:spMkLst>
        </pc:spChg>
        <pc:picChg chg="add mod ord">
          <ac:chgData name="McGehee, Chelsea T." userId="10030000A32A0A91@LIVE.COM" providerId="AD" clId="Web-{7621AE11-BA00-4733-A113-DCC06D4C06D9}" dt="2018-01-18T17:28:56.825" v="562"/>
          <ac:picMkLst>
            <pc:docMk/>
            <pc:sldMk cId="2125790501" sldId="272"/>
            <ac:picMk id="4" creationId="{163176F5-EB54-46B2-90A4-385F052F7067}"/>
          </ac:picMkLst>
        </pc:picChg>
        <pc:picChg chg="add">
          <ac:chgData name="McGehee, Chelsea T." userId="10030000A32A0A91@LIVE.COM" providerId="AD" clId="Web-{7621AE11-BA00-4733-A113-DCC06D4C06D9}" dt="2018-01-18T17:28:56.825" v="562"/>
          <ac:picMkLst>
            <pc:docMk/>
            <pc:sldMk cId="2125790501" sldId="272"/>
            <ac:picMk id="9" creationId="{91AB8A88-A60F-421C-9564-D5A7639EA589}"/>
          </ac:picMkLst>
        </pc:picChg>
      </pc:sldChg>
      <pc:sldChg chg="addSp delSp modSp new mod modClrScheme chgLayout">
        <pc:chgData name="McGehee, Chelsea T." userId="10030000A32A0A91@LIVE.COM" providerId="AD" clId="Web-{7621AE11-BA00-4733-A113-DCC06D4C06D9}" dt="2018-01-18T17:32:55.874" v="711"/>
        <pc:sldMkLst>
          <pc:docMk/>
          <pc:sldMk cId="3307933441" sldId="273"/>
        </pc:sldMkLst>
        <pc:spChg chg="mod ord">
          <ac:chgData name="McGehee, Chelsea T." userId="10030000A32A0A91@LIVE.COM" providerId="AD" clId="Web-{7621AE11-BA00-4733-A113-DCC06D4C06D9}" dt="2018-01-18T17:31:44.670" v="697"/>
          <ac:spMkLst>
            <pc:docMk/>
            <pc:sldMk cId="3307933441" sldId="273"/>
            <ac:spMk id="2" creationId="{5A7E25EE-75D4-4552-A2CF-20A3AADF113C}"/>
          </ac:spMkLst>
        </pc:spChg>
        <pc:spChg chg="mod ord">
          <ac:chgData name="McGehee, Chelsea T." userId="10030000A32A0A91@LIVE.COM" providerId="AD" clId="Web-{7621AE11-BA00-4733-A113-DCC06D4C06D9}" dt="2018-01-18T17:32:15.530" v="707"/>
          <ac:spMkLst>
            <pc:docMk/>
            <pc:sldMk cId="3307933441" sldId="273"/>
            <ac:spMk id="3" creationId="{67BF2F6E-FEB4-4F0F-A1DF-0B7B6A6BDF5B}"/>
          </ac:spMkLst>
        </pc:spChg>
        <pc:spChg chg="add mod ord">
          <ac:chgData name="McGehee, Chelsea T." userId="10030000A32A0A91@LIVE.COM" providerId="AD" clId="Web-{7621AE11-BA00-4733-A113-DCC06D4C06D9}" dt="2018-01-18T17:32:11.217" v="704"/>
          <ac:spMkLst>
            <pc:docMk/>
            <pc:sldMk cId="3307933441" sldId="273"/>
            <ac:spMk id="5" creationId="{2B86743A-5381-43C4-BC20-F603A91456BD}"/>
          </ac:spMkLst>
        </pc:spChg>
        <pc:picChg chg="add del mod">
          <ac:chgData name="McGehee, Chelsea T." userId="10030000A32A0A91@LIVE.COM" providerId="AD" clId="Web-{7621AE11-BA00-4733-A113-DCC06D4C06D9}" dt="2018-01-18T17:32:55.874" v="711"/>
          <ac:picMkLst>
            <pc:docMk/>
            <pc:sldMk cId="3307933441" sldId="273"/>
            <ac:picMk id="6" creationId="{1F0D3C8F-9193-4B9C-96D9-C8801F597AED}"/>
          </ac:picMkLst>
        </pc:picChg>
      </pc:sldChg>
      <pc:sldChg chg="modSp new">
        <pc:chgData name="McGehee, Chelsea T." userId="10030000A32A0A91@LIVE.COM" providerId="AD" clId="Web-{7621AE11-BA00-4733-A113-DCC06D4C06D9}" dt="2018-01-18T17:33:17.749" v="739"/>
        <pc:sldMkLst>
          <pc:docMk/>
          <pc:sldMk cId="4085648450" sldId="274"/>
        </pc:sldMkLst>
        <pc:spChg chg="mod">
          <ac:chgData name="McGehee, Chelsea T." userId="10030000A32A0A91@LIVE.COM" providerId="AD" clId="Web-{7621AE11-BA00-4733-A113-DCC06D4C06D9}" dt="2018-01-18T17:33:07.780" v="724"/>
          <ac:spMkLst>
            <pc:docMk/>
            <pc:sldMk cId="4085648450" sldId="274"/>
            <ac:spMk id="2" creationId="{BD9249A9-AABB-4DE8-8500-7DBD04FDA92D}"/>
          </ac:spMkLst>
        </pc:spChg>
        <pc:spChg chg="mod">
          <ac:chgData name="McGehee, Chelsea T." userId="10030000A32A0A91@LIVE.COM" providerId="AD" clId="Web-{7621AE11-BA00-4733-A113-DCC06D4C06D9}" dt="2018-01-18T17:33:17.749" v="739"/>
          <ac:spMkLst>
            <pc:docMk/>
            <pc:sldMk cId="4085648450" sldId="274"/>
            <ac:spMk id="3" creationId="{097E3B41-F032-4EAB-A9C6-E96B8A756910}"/>
          </ac:spMkLst>
        </pc:spChg>
      </pc:sldChg>
    </pc:docChg>
  </pc:docChgLst>
  <pc:docChgLst>
    <pc:chgData name="McGehee, Chelsea T." userId="10030000A32A0A91@LIVE.COM" providerId="AD" clId="Web-{EDA96592-6A80-4B90-8696-68DDC741755C}"/>
    <pc:docChg chg="addSld modSld modSection">
      <pc:chgData name="McGehee, Chelsea T." userId="10030000A32A0A91@LIVE.COM" providerId="AD" clId="Web-{EDA96592-6A80-4B90-8696-68DDC741755C}" dt="2018-01-18T16:35:53.211" v="531"/>
      <pc:docMkLst>
        <pc:docMk/>
      </pc:docMkLst>
      <pc:sldChg chg="modSp">
        <pc:chgData name="McGehee, Chelsea T." userId="10030000A32A0A91@LIVE.COM" providerId="AD" clId="Web-{EDA96592-6A80-4B90-8696-68DDC741755C}" dt="2018-01-18T16:27:43.927" v="92"/>
        <pc:sldMkLst>
          <pc:docMk/>
          <pc:sldMk cId="2214872173" sldId="265"/>
        </pc:sldMkLst>
        <pc:spChg chg="mod">
          <ac:chgData name="McGehee, Chelsea T." userId="10030000A32A0A91@LIVE.COM" providerId="AD" clId="Web-{EDA96592-6A80-4B90-8696-68DDC741755C}" dt="2018-01-18T16:27:43.927" v="92"/>
          <ac:spMkLst>
            <pc:docMk/>
            <pc:sldMk cId="2214872173" sldId="265"/>
            <ac:spMk id="3" creationId="{2608C8E8-50A8-4B63-B9F6-3428C9470813}"/>
          </ac:spMkLst>
        </pc:spChg>
      </pc:sldChg>
      <pc:sldChg chg="addSp modSp new mod setBg">
        <pc:chgData name="McGehee, Chelsea T." userId="10030000A32A0A91@LIVE.COM" providerId="AD" clId="Web-{EDA96592-6A80-4B90-8696-68DDC741755C}" dt="2018-01-18T16:29:38.369" v="173"/>
        <pc:sldMkLst>
          <pc:docMk/>
          <pc:sldMk cId="1217042206" sldId="266"/>
        </pc:sldMkLst>
        <pc:spChg chg="mod">
          <ac:chgData name="McGehee, Chelsea T." userId="10030000A32A0A91@LIVE.COM" providerId="AD" clId="Web-{EDA96592-6A80-4B90-8696-68DDC741755C}" dt="2018-01-18T16:29:38.369" v="173"/>
          <ac:spMkLst>
            <pc:docMk/>
            <pc:sldMk cId="1217042206" sldId="266"/>
            <ac:spMk id="2" creationId="{798D29AD-125F-457F-990B-74C9DD223D96}"/>
          </ac:spMkLst>
        </pc:spChg>
        <pc:spChg chg="mod">
          <ac:chgData name="McGehee, Chelsea T." userId="10030000A32A0A91@LIVE.COM" providerId="AD" clId="Web-{EDA96592-6A80-4B90-8696-68DDC741755C}" dt="2018-01-18T16:29:38.369" v="173"/>
          <ac:spMkLst>
            <pc:docMk/>
            <pc:sldMk cId="1217042206" sldId="266"/>
            <ac:spMk id="3" creationId="{BEE889CA-416B-4223-89F3-0B2E90B3AC78}"/>
          </ac:spMkLst>
        </pc:spChg>
        <pc:picChg chg="add mod ord">
          <ac:chgData name="McGehee, Chelsea T." userId="10030000A32A0A91@LIVE.COM" providerId="AD" clId="Web-{EDA96592-6A80-4B90-8696-68DDC741755C}" dt="2018-01-18T16:29:38.369" v="173"/>
          <ac:picMkLst>
            <pc:docMk/>
            <pc:sldMk cId="1217042206" sldId="266"/>
            <ac:picMk id="4" creationId="{607E78E0-5E12-4028-9478-3287ADD48F61}"/>
          </ac:picMkLst>
        </pc:picChg>
      </pc:sldChg>
      <pc:sldChg chg="modSp new">
        <pc:chgData name="McGehee, Chelsea T." userId="10030000A32A0A91@LIVE.COM" providerId="AD" clId="Web-{EDA96592-6A80-4B90-8696-68DDC741755C}" dt="2018-01-18T16:33:27.616" v="422"/>
        <pc:sldMkLst>
          <pc:docMk/>
          <pc:sldMk cId="1279994295" sldId="267"/>
        </pc:sldMkLst>
        <pc:spChg chg="mod">
          <ac:chgData name="McGehee, Chelsea T." userId="10030000A32A0A91@LIVE.COM" providerId="AD" clId="Web-{EDA96592-6A80-4B90-8696-68DDC741755C}" dt="2018-01-18T16:30:10.886" v="190"/>
          <ac:spMkLst>
            <pc:docMk/>
            <pc:sldMk cId="1279994295" sldId="267"/>
            <ac:spMk id="2" creationId="{41BE0CC0-93B4-43A1-A454-C8FF5D498C55}"/>
          </ac:spMkLst>
        </pc:spChg>
        <pc:spChg chg="mod">
          <ac:chgData name="McGehee, Chelsea T." userId="10030000A32A0A91@LIVE.COM" providerId="AD" clId="Web-{EDA96592-6A80-4B90-8696-68DDC741755C}" dt="2018-01-18T16:33:27.616" v="422"/>
          <ac:spMkLst>
            <pc:docMk/>
            <pc:sldMk cId="1279994295" sldId="267"/>
            <ac:spMk id="3" creationId="{89097E0D-CCA5-41CC-9FAA-476314DEF8FA}"/>
          </ac:spMkLst>
        </pc:spChg>
      </pc:sldChg>
      <pc:sldChg chg="modSp new">
        <pc:chgData name="McGehee, Chelsea T." userId="10030000A32A0A91@LIVE.COM" providerId="AD" clId="Web-{EDA96592-6A80-4B90-8696-68DDC741755C}" dt="2018-01-18T16:35:53.211" v="530"/>
        <pc:sldMkLst>
          <pc:docMk/>
          <pc:sldMk cId="1593717784" sldId="268"/>
        </pc:sldMkLst>
        <pc:spChg chg="mod">
          <ac:chgData name="McGehee, Chelsea T." userId="10030000A32A0A91@LIVE.COM" providerId="AD" clId="Web-{EDA96592-6A80-4B90-8696-68DDC741755C}" dt="2018-01-18T16:33:45.535" v="435"/>
          <ac:spMkLst>
            <pc:docMk/>
            <pc:sldMk cId="1593717784" sldId="268"/>
            <ac:spMk id="2" creationId="{F976ED78-6CC7-4B19-8741-61096BDAD094}"/>
          </ac:spMkLst>
        </pc:spChg>
        <pc:spChg chg="mod">
          <ac:chgData name="McGehee, Chelsea T." userId="10030000A32A0A91@LIVE.COM" providerId="AD" clId="Web-{EDA96592-6A80-4B90-8696-68DDC741755C}" dt="2018-01-18T16:35:53.211" v="530"/>
          <ac:spMkLst>
            <pc:docMk/>
            <pc:sldMk cId="1593717784" sldId="268"/>
            <ac:spMk id="3" creationId="{A2BA4B1D-7558-4ED4-BA4B-9872967F358A}"/>
          </ac:spMkLst>
        </pc:spChg>
      </pc:sldChg>
    </pc:docChg>
  </pc:docChgLst>
  <pc:docChgLst>
    <pc:chgData name="McGehee, Chelsea T." userId="10030000A32A0A91@LIVE.COM" providerId="AD" clId="Web-{3789001F-A71B-4D46-997E-E119ED2839B3}"/>
    <pc:docChg chg="addSld modSld modSection">
      <pc:chgData name="McGehee, Chelsea T." userId="10030000A32A0A91@LIVE.COM" providerId="AD" clId="Web-{3789001F-A71B-4D46-997E-E119ED2839B3}" dt="2018-01-14T17:31:54.762" v="1295"/>
      <pc:docMkLst>
        <pc:docMk/>
      </pc:docMkLst>
      <pc:sldChg chg="modSp">
        <pc:chgData name="McGehee, Chelsea T." userId="10030000A32A0A91@LIVE.COM" providerId="AD" clId="Web-{3789001F-A71B-4D46-997E-E119ED2839B3}" dt="2018-01-14T17:09:19.603" v="31"/>
        <pc:sldMkLst>
          <pc:docMk/>
          <pc:sldMk cId="4141345911" sldId="256"/>
        </pc:sldMkLst>
        <pc:spChg chg="mod">
          <ac:chgData name="McGehee, Chelsea T." userId="10030000A32A0A91@LIVE.COM" providerId="AD" clId="Web-{3789001F-A71B-4D46-997E-E119ED2839B3}" dt="2018-01-14T17:09:09.649" v="20"/>
          <ac:spMkLst>
            <pc:docMk/>
            <pc:sldMk cId="4141345911" sldId="256"/>
            <ac:spMk id="2" creationId="{00000000-0000-0000-0000-000000000000}"/>
          </ac:spMkLst>
        </pc:spChg>
        <pc:spChg chg="mod">
          <ac:chgData name="McGehee, Chelsea T." userId="10030000A32A0A91@LIVE.COM" providerId="AD" clId="Web-{3789001F-A71B-4D46-997E-E119ED2839B3}" dt="2018-01-14T17:09:19.603" v="31"/>
          <ac:spMkLst>
            <pc:docMk/>
            <pc:sldMk cId="4141345911" sldId="256"/>
            <ac:spMk id="3" creationId="{00000000-0000-0000-0000-000000000000}"/>
          </ac:spMkLst>
        </pc:spChg>
      </pc:sldChg>
      <pc:sldChg chg="modSp new">
        <pc:chgData name="McGehee, Chelsea T." userId="10030000A32A0A91@LIVE.COM" providerId="AD" clId="Web-{3789001F-A71B-4D46-997E-E119ED2839B3}" dt="2018-01-14T17:15:54.800" v="472"/>
        <pc:sldMkLst>
          <pc:docMk/>
          <pc:sldMk cId="2935035717" sldId="257"/>
        </pc:sldMkLst>
        <pc:spChg chg="mod">
          <ac:chgData name="McGehee, Chelsea T." userId="10030000A32A0A91@LIVE.COM" providerId="AD" clId="Web-{3789001F-A71B-4D46-997E-E119ED2839B3}" dt="2018-01-14T17:09:33.415" v="41"/>
          <ac:spMkLst>
            <pc:docMk/>
            <pc:sldMk cId="2935035717" sldId="257"/>
            <ac:spMk id="2" creationId="{C79DA72D-C009-4D9C-97AB-D99D2A1328C6}"/>
          </ac:spMkLst>
        </pc:spChg>
        <pc:spChg chg="mod">
          <ac:chgData name="McGehee, Chelsea T." userId="10030000A32A0A91@LIVE.COM" providerId="AD" clId="Web-{3789001F-A71B-4D46-997E-E119ED2839B3}" dt="2018-01-14T17:15:54.800" v="472"/>
          <ac:spMkLst>
            <pc:docMk/>
            <pc:sldMk cId="2935035717" sldId="257"/>
            <ac:spMk id="3" creationId="{898B4B6E-6C4B-49FE-8FF3-C325A5A33BE1}"/>
          </ac:spMkLst>
        </pc:spChg>
      </pc:sldChg>
      <pc:sldChg chg="modSp new">
        <pc:chgData name="McGehee, Chelsea T." userId="10030000A32A0A91@LIVE.COM" providerId="AD" clId="Web-{3789001F-A71B-4D46-997E-E119ED2839B3}" dt="2018-01-14T17:16:03.175" v="476"/>
        <pc:sldMkLst>
          <pc:docMk/>
          <pc:sldMk cId="3438682364" sldId="258"/>
        </pc:sldMkLst>
        <pc:spChg chg="mod">
          <ac:chgData name="McGehee, Chelsea T." userId="10030000A32A0A91@LIVE.COM" providerId="AD" clId="Web-{3789001F-A71B-4D46-997E-E119ED2839B3}" dt="2018-01-14T17:10:47.761" v="132"/>
          <ac:spMkLst>
            <pc:docMk/>
            <pc:sldMk cId="3438682364" sldId="258"/>
            <ac:spMk id="2" creationId="{7D002C8C-BCA1-459F-B864-B03C867E52FB}"/>
          </ac:spMkLst>
        </pc:spChg>
        <pc:spChg chg="mod">
          <ac:chgData name="McGehee, Chelsea T." userId="10030000A32A0A91@LIVE.COM" providerId="AD" clId="Web-{3789001F-A71B-4D46-997E-E119ED2839B3}" dt="2018-01-14T17:16:03.175" v="476"/>
          <ac:spMkLst>
            <pc:docMk/>
            <pc:sldMk cId="3438682364" sldId="258"/>
            <ac:spMk id="3" creationId="{041D7E69-3867-48E9-A7B2-93171322826A}"/>
          </ac:spMkLst>
        </pc:spChg>
      </pc:sldChg>
      <pc:sldChg chg="modSp new mod modClrScheme chgLayout">
        <pc:chgData name="McGehee, Chelsea T." userId="10030000A32A0A91@LIVE.COM" providerId="AD" clId="Web-{3789001F-A71B-4D46-997E-E119ED2839B3}" dt="2018-01-14T17:12:43.436" v="265"/>
        <pc:sldMkLst>
          <pc:docMk/>
          <pc:sldMk cId="3896107187" sldId="259"/>
        </pc:sldMkLst>
        <pc:spChg chg="mod ord">
          <ac:chgData name="McGehee, Chelsea T." userId="10030000A32A0A91@LIVE.COM" providerId="AD" clId="Web-{3789001F-A71B-4D46-997E-E119ED2839B3}" dt="2018-01-14T17:12:40.826" v="263"/>
          <ac:spMkLst>
            <pc:docMk/>
            <pc:sldMk cId="3896107187" sldId="259"/>
            <ac:spMk id="2" creationId="{97FCD272-5425-49AC-8585-16F487633089}"/>
          </ac:spMkLst>
        </pc:spChg>
        <pc:spChg chg="mod ord">
          <ac:chgData name="McGehee, Chelsea T." userId="10030000A32A0A91@LIVE.COM" providerId="AD" clId="Web-{3789001F-A71B-4D46-997E-E119ED2839B3}" dt="2018-01-14T17:12:43.436" v="265"/>
          <ac:spMkLst>
            <pc:docMk/>
            <pc:sldMk cId="3896107187" sldId="259"/>
            <ac:spMk id="3" creationId="{E962E5F0-E223-422C-B7C6-09354FBD8492}"/>
          </ac:spMkLst>
        </pc:spChg>
      </pc:sldChg>
      <pc:sldChg chg="modSp new">
        <pc:chgData name="McGehee, Chelsea T." userId="10030000A32A0A91@LIVE.COM" providerId="AD" clId="Web-{3789001F-A71B-4D46-997E-E119ED2839B3}" dt="2018-01-14T17:16:29.035" v="480"/>
        <pc:sldMkLst>
          <pc:docMk/>
          <pc:sldMk cId="352390558" sldId="260"/>
        </pc:sldMkLst>
        <pc:spChg chg="mod">
          <ac:chgData name="McGehee, Chelsea T." userId="10030000A32A0A91@LIVE.COM" providerId="AD" clId="Web-{3789001F-A71B-4D46-997E-E119ED2839B3}" dt="2018-01-14T17:12:59.030" v="278"/>
          <ac:spMkLst>
            <pc:docMk/>
            <pc:sldMk cId="352390558" sldId="260"/>
            <ac:spMk id="2" creationId="{C43EDFE1-546D-4EA3-A926-E9A9282BDBB0}"/>
          </ac:spMkLst>
        </pc:spChg>
        <pc:spChg chg="mod">
          <ac:chgData name="McGehee, Chelsea T." userId="10030000A32A0A91@LIVE.COM" providerId="AD" clId="Web-{3789001F-A71B-4D46-997E-E119ED2839B3}" dt="2018-01-14T17:16:29.035" v="480"/>
          <ac:spMkLst>
            <pc:docMk/>
            <pc:sldMk cId="352390558" sldId="260"/>
            <ac:spMk id="3" creationId="{2603EAE6-5DC9-40DB-9563-C774BD1DF253}"/>
          </ac:spMkLst>
        </pc:spChg>
      </pc:sldChg>
      <pc:sldChg chg="addSp modSp new mod setBg">
        <pc:chgData name="McGehee, Chelsea T." userId="10030000A32A0A91@LIVE.COM" providerId="AD" clId="Web-{3789001F-A71B-4D46-997E-E119ED2839B3}" dt="2018-01-14T17:18:14.522" v="560"/>
        <pc:sldMkLst>
          <pc:docMk/>
          <pc:sldMk cId="3898166550" sldId="261"/>
        </pc:sldMkLst>
        <pc:spChg chg="mod">
          <ac:chgData name="McGehee, Chelsea T." userId="10030000A32A0A91@LIVE.COM" providerId="AD" clId="Web-{3789001F-A71B-4D46-997E-E119ED2839B3}" dt="2018-01-14T17:18:14.522" v="560"/>
          <ac:spMkLst>
            <pc:docMk/>
            <pc:sldMk cId="3898166550" sldId="261"/>
            <ac:spMk id="2" creationId="{E8877416-8B01-4F67-A7E2-280E84A483EE}"/>
          </ac:spMkLst>
        </pc:spChg>
        <pc:spChg chg="mod">
          <ac:chgData name="McGehee, Chelsea T." userId="10030000A32A0A91@LIVE.COM" providerId="AD" clId="Web-{3789001F-A71B-4D46-997E-E119ED2839B3}" dt="2018-01-14T17:18:14.522" v="560"/>
          <ac:spMkLst>
            <pc:docMk/>
            <pc:sldMk cId="3898166550" sldId="261"/>
            <ac:spMk id="3" creationId="{24CC87AD-CAC5-438F-906B-DC61AED436BB}"/>
          </ac:spMkLst>
        </pc:spChg>
        <pc:picChg chg="add mod ord">
          <ac:chgData name="McGehee, Chelsea T." userId="10030000A32A0A91@LIVE.COM" providerId="AD" clId="Web-{3789001F-A71B-4D46-997E-E119ED2839B3}" dt="2018-01-14T17:18:14.522" v="560"/>
          <ac:picMkLst>
            <pc:docMk/>
            <pc:sldMk cId="3898166550" sldId="261"/>
            <ac:picMk id="4" creationId="{30A776E5-8912-4050-BAF8-271F8BFE8BC1}"/>
          </ac:picMkLst>
        </pc:picChg>
      </pc:sldChg>
      <pc:sldChg chg="modSp new">
        <pc:chgData name="McGehee, Chelsea T." userId="10030000A32A0A91@LIVE.COM" providerId="AD" clId="Web-{3789001F-A71B-4D46-997E-E119ED2839B3}" dt="2018-01-14T17:20:44.589" v="708"/>
        <pc:sldMkLst>
          <pc:docMk/>
          <pc:sldMk cId="621103459" sldId="262"/>
        </pc:sldMkLst>
        <pc:spChg chg="mod">
          <ac:chgData name="McGehee, Chelsea T." userId="10030000A32A0A91@LIVE.COM" providerId="AD" clId="Web-{3789001F-A71B-4D46-997E-E119ED2839B3}" dt="2018-01-14T17:18:28.898" v="575"/>
          <ac:spMkLst>
            <pc:docMk/>
            <pc:sldMk cId="621103459" sldId="262"/>
            <ac:spMk id="2" creationId="{DC6AAECB-3059-4BF0-BEAF-7F4D2646A6AD}"/>
          </ac:spMkLst>
        </pc:spChg>
        <pc:spChg chg="mod">
          <ac:chgData name="McGehee, Chelsea T." userId="10030000A32A0A91@LIVE.COM" providerId="AD" clId="Web-{3789001F-A71B-4D46-997E-E119ED2839B3}" dt="2018-01-14T17:20:44.589" v="708"/>
          <ac:spMkLst>
            <pc:docMk/>
            <pc:sldMk cId="621103459" sldId="262"/>
            <ac:spMk id="3" creationId="{6FAF7357-D246-41FB-8A5F-109C48232FB8}"/>
          </ac:spMkLst>
        </pc:spChg>
      </pc:sldChg>
      <pc:sldChg chg="modSp new">
        <pc:chgData name="McGehee, Chelsea T." userId="10030000A32A0A91@LIVE.COM" providerId="AD" clId="Web-{3789001F-A71B-4D46-997E-E119ED2839B3}" dt="2018-01-14T17:26:18.816" v="1030"/>
        <pc:sldMkLst>
          <pc:docMk/>
          <pc:sldMk cId="3487529960" sldId="263"/>
        </pc:sldMkLst>
        <pc:spChg chg="mod">
          <ac:chgData name="McGehee, Chelsea T." userId="10030000A32A0A91@LIVE.COM" providerId="AD" clId="Web-{3789001F-A71B-4D46-997E-E119ED2839B3}" dt="2018-01-14T17:21:07.074" v="715"/>
          <ac:spMkLst>
            <pc:docMk/>
            <pc:sldMk cId="3487529960" sldId="263"/>
            <ac:spMk id="2" creationId="{17DF8295-2E54-489E-AAD5-0CCF896D91FC}"/>
          </ac:spMkLst>
        </pc:spChg>
        <pc:spChg chg="mod">
          <ac:chgData name="McGehee, Chelsea T." userId="10030000A32A0A91@LIVE.COM" providerId="AD" clId="Web-{3789001F-A71B-4D46-997E-E119ED2839B3}" dt="2018-01-14T17:26:18.816" v="1030"/>
          <ac:spMkLst>
            <pc:docMk/>
            <pc:sldMk cId="3487529960" sldId="263"/>
            <ac:spMk id="3" creationId="{12CF373D-41FE-4583-B74F-6FBA10F47805}"/>
          </ac:spMkLst>
        </pc:spChg>
      </pc:sldChg>
      <pc:sldChg chg="modSp new">
        <pc:chgData name="McGehee, Chelsea T." userId="10030000A32A0A91@LIVE.COM" providerId="AD" clId="Web-{3789001F-A71B-4D46-997E-E119ED2839B3}" dt="2018-01-14T17:29:58.197" v="1228"/>
        <pc:sldMkLst>
          <pc:docMk/>
          <pc:sldMk cId="3036987690" sldId="264"/>
        </pc:sldMkLst>
        <pc:spChg chg="mod">
          <ac:chgData name="McGehee, Chelsea T." userId="10030000A32A0A91@LIVE.COM" providerId="AD" clId="Web-{3789001F-A71B-4D46-997E-E119ED2839B3}" dt="2018-01-14T17:26:42.785" v="1038"/>
          <ac:spMkLst>
            <pc:docMk/>
            <pc:sldMk cId="3036987690" sldId="264"/>
            <ac:spMk id="2" creationId="{1B5A508C-747A-4CFD-A363-190DE45869BD}"/>
          </ac:spMkLst>
        </pc:spChg>
        <pc:spChg chg="mod">
          <ac:chgData name="McGehee, Chelsea T." userId="10030000A32A0A91@LIVE.COM" providerId="AD" clId="Web-{3789001F-A71B-4D46-997E-E119ED2839B3}" dt="2018-01-14T17:29:58.197" v="1228"/>
          <ac:spMkLst>
            <pc:docMk/>
            <pc:sldMk cId="3036987690" sldId="264"/>
            <ac:spMk id="3" creationId="{2E964F30-3813-4ED5-981D-23C16BD87F94}"/>
          </ac:spMkLst>
        </pc:spChg>
      </pc:sldChg>
      <pc:sldChg chg="modSp new">
        <pc:chgData name="McGehee, Chelsea T." userId="10030000A32A0A91@LIVE.COM" providerId="AD" clId="Web-{3789001F-A71B-4D46-997E-E119ED2839B3}" dt="2018-01-14T17:31:54.762" v="1294"/>
        <pc:sldMkLst>
          <pc:docMk/>
          <pc:sldMk cId="2214872173" sldId="265"/>
        </pc:sldMkLst>
        <pc:spChg chg="mod">
          <ac:chgData name="McGehee, Chelsea T." userId="10030000A32A0A91@LIVE.COM" providerId="AD" clId="Web-{3789001F-A71B-4D46-997E-E119ED2839B3}" dt="2018-01-14T17:30:25.260" v="1243"/>
          <ac:spMkLst>
            <pc:docMk/>
            <pc:sldMk cId="2214872173" sldId="265"/>
            <ac:spMk id="2" creationId="{C59768D9-BAF9-442A-9DB2-C3222049938A}"/>
          </ac:spMkLst>
        </pc:spChg>
        <pc:spChg chg="mod">
          <ac:chgData name="McGehee, Chelsea T." userId="10030000A32A0A91@LIVE.COM" providerId="AD" clId="Web-{3789001F-A71B-4D46-997E-E119ED2839B3}" dt="2018-01-14T17:31:54.762" v="1294"/>
          <ac:spMkLst>
            <pc:docMk/>
            <pc:sldMk cId="2214872173" sldId="265"/>
            <ac:spMk id="3" creationId="{2608C8E8-50A8-4B63-B9F6-3428C9470813}"/>
          </ac:spMkLst>
        </pc:spChg>
      </pc:sldChg>
    </pc:docChg>
  </pc:docChgLst>
  <pc:docChgLst>
    <pc:chgData name="McGehee, Chelsea T." userId="10030000A32A0A91@LIVE.COM" providerId="AD" clId="Web-{3CF6A90E-FFC6-4B95-AF1F-91114B83E7F1}"/>
    <pc:docChg chg="addSld modSld modSection">
      <pc:chgData name="McGehee, Chelsea T." userId="10030000A32A0A91@LIVE.COM" providerId="AD" clId="Web-{3CF6A90E-FFC6-4B95-AF1F-91114B83E7F1}" dt="2018-01-18T17:51:20.100" v="326"/>
      <pc:docMkLst>
        <pc:docMk/>
      </pc:docMkLst>
      <pc:sldChg chg="modSp">
        <pc:chgData name="McGehee, Chelsea T." userId="10030000A32A0A91@LIVE.COM" providerId="AD" clId="Web-{3CF6A90E-FFC6-4B95-AF1F-91114B83E7F1}" dt="2018-01-18T17:48:31.864" v="135"/>
        <pc:sldMkLst>
          <pc:docMk/>
          <pc:sldMk cId="4085648450" sldId="274"/>
        </pc:sldMkLst>
        <pc:spChg chg="mod">
          <ac:chgData name="McGehee, Chelsea T." userId="10030000A32A0A91@LIVE.COM" providerId="AD" clId="Web-{3CF6A90E-FFC6-4B95-AF1F-91114B83E7F1}" dt="2018-01-18T17:48:31.864" v="135"/>
          <ac:spMkLst>
            <pc:docMk/>
            <pc:sldMk cId="4085648450" sldId="274"/>
            <ac:spMk id="3" creationId="{097E3B41-F032-4EAB-A9C6-E96B8A756910}"/>
          </ac:spMkLst>
        </pc:spChg>
      </pc:sldChg>
      <pc:sldChg chg="modSp new">
        <pc:chgData name="McGehee, Chelsea T." userId="10030000A32A0A91@LIVE.COM" providerId="AD" clId="Web-{3CF6A90E-FFC6-4B95-AF1F-91114B83E7F1}" dt="2018-01-18T17:50:56.693" v="315"/>
        <pc:sldMkLst>
          <pc:docMk/>
          <pc:sldMk cId="2886656314" sldId="275"/>
        </pc:sldMkLst>
        <pc:spChg chg="mod">
          <ac:chgData name="McGehee, Chelsea T." userId="10030000A32A0A91@LIVE.COM" providerId="AD" clId="Web-{3CF6A90E-FFC6-4B95-AF1F-91114B83E7F1}" dt="2018-01-18T17:48:48.645" v="148"/>
          <ac:spMkLst>
            <pc:docMk/>
            <pc:sldMk cId="2886656314" sldId="275"/>
            <ac:spMk id="2" creationId="{ED1E02D7-53A4-47EC-A7AA-8DC5506A9072}"/>
          </ac:spMkLst>
        </pc:spChg>
        <pc:spChg chg="mod">
          <ac:chgData name="McGehee, Chelsea T." userId="10030000A32A0A91@LIVE.COM" providerId="AD" clId="Web-{3CF6A90E-FFC6-4B95-AF1F-91114B83E7F1}" dt="2018-01-18T17:50:56.693" v="315"/>
          <ac:spMkLst>
            <pc:docMk/>
            <pc:sldMk cId="2886656314" sldId="275"/>
            <ac:spMk id="3" creationId="{3C3F057A-D1B1-4125-9482-ED8307ED545D}"/>
          </ac:spMkLst>
        </pc:spChg>
      </pc:sldChg>
      <pc:sldChg chg="modSp new">
        <pc:chgData name="McGehee, Chelsea T." userId="10030000A32A0A91@LIVE.COM" providerId="AD" clId="Web-{3CF6A90E-FFC6-4B95-AF1F-91114B83E7F1}" dt="2018-01-18T17:51:19.146" v="324"/>
        <pc:sldMkLst>
          <pc:docMk/>
          <pc:sldMk cId="749077530" sldId="276"/>
        </pc:sldMkLst>
        <pc:spChg chg="mod">
          <ac:chgData name="McGehee, Chelsea T." userId="10030000A32A0A91@LIVE.COM" providerId="AD" clId="Web-{3CF6A90E-FFC6-4B95-AF1F-91114B83E7F1}" dt="2018-01-18T17:51:16.162" v="321"/>
          <ac:spMkLst>
            <pc:docMk/>
            <pc:sldMk cId="749077530" sldId="276"/>
            <ac:spMk id="2" creationId="{D073C136-5BCE-4C12-9641-B459276E7CBA}"/>
          </ac:spMkLst>
        </pc:spChg>
        <pc:spChg chg="mod">
          <ac:chgData name="McGehee, Chelsea T." userId="10030000A32A0A91@LIVE.COM" providerId="AD" clId="Web-{3CF6A90E-FFC6-4B95-AF1F-91114B83E7F1}" dt="2018-01-18T17:51:19.146" v="324"/>
          <ac:spMkLst>
            <pc:docMk/>
            <pc:sldMk cId="749077530" sldId="276"/>
            <ac:spMk id="3" creationId="{CAE996D0-AA7F-4E79-BCF0-A76160099D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19: Medicines and Drugs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Unit 7: Drugs</a:t>
            </a:r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768D9-BAF9-442A-9DB2-C3222049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Chronic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08C8E8-50A8-4B63-B9F6-3428C94708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244" y="1720850"/>
            <a:ext cx="10969506" cy="3654425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Arial"/>
                <a:cs typeface="Arial"/>
              </a:rPr>
              <a:t>Allergy medicines</a:t>
            </a:r>
          </a:p>
          <a:p>
            <a:pPr lvl="1"/>
            <a:r>
              <a:rPr lang="en-US" b="1" u="sng">
                <a:latin typeface="Arial"/>
                <a:cs typeface="Arial"/>
              </a:rPr>
              <a:t>Antihistamines: reduce allergy symptoms such as sneezing, itching, and a runny nose</a:t>
            </a:r>
          </a:p>
          <a:p>
            <a:r>
              <a:rPr lang="en-US">
                <a:latin typeface="Arial"/>
                <a:cs typeface="Arial"/>
              </a:rPr>
              <a:t>Body-Regulating Medicines</a:t>
            </a:r>
          </a:p>
          <a:p>
            <a:pPr lvl="1"/>
            <a:r>
              <a:rPr lang="en-US">
                <a:latin typeface="Arial"/>
                <a:cs typeface="Arial"/>
              </a:rPr>
              <a:t>Insulin</a:t>
            </a:r>
          </a:p>
          <a:p>
            <a:r>
              <a:rPr lang="en-US">
                <a:latin typeface="Arial"/>
                <a:cs typeface="Arial"/>
              </a:rPr>
              <a:t>Antidepressant and Antipsychotic medicines</a:t>
            </a:r>
          </a:p>
          <a:p>
            <a:pPr lvl="1"/>
            <a:r>
              <a:rPr lang="en-US">
                <a:latin typeface="Arial"/>
                <a:cs typeface="Arial"/>
              </a:rPr>
              <a:t>Mood stabilizer</a:t>
            </a:r>
          </a:p>
          <a:p>
            <a:r>
              <a:rPr lang="en-US">
                <a:latin typeface="Arial"/>
                <a:cs typeface="Arial"/>
              </a:rPr>
              <a:t>Cancer treatment medicines</a:t>
            </a:r>
          </a:p>
          <a:p>
            <a:pPr lvl="1"/>
            <a:r>
              <a:rPr lang="en-US">
                <a:latin typeface="Arial"/>
                <a:cs typeface="Arial"/>
              </a:rPr>
              <a:t>Chemotherapy</a:t>
            </a:r>
          </a:p>
        </p:txBody>
      </p:sp>
    </p:spTree>
    <p:extLst>
      <p:ext uri="{BB962C8B-B14F-4D97-AF65-F5344CB8AC3E}">
        <p14:creationId xmlns:p14="http://schemas.microsoft.com/office/powerpoint/2010/main" val="221487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indoor, table, wall, counter&#10;&#10;Description generated with high confidence">
            <a:extLst>
              <a:ext uri="{FF2B5EF4-FFF2-40B4-BE49-F238E27FC236}">
                <a16:creationId xmlns:a16="http://schemas.microsoft.com/office/drawing/2014/main" xmlns="" id="{607E78E0-5E12-4028-9478-3287ADD48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45" r="23621" b="-1"/>
          <a:stretch/>
        </p:blipFill>
        <p:spPr>
          <a:xfrm>
            <a:off x="6964424" y="10"/>
            <a:ext cx="4440175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8D29AD-125F-457F-990B-74C9DD22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5821422" cy="1151965"/>
          </a:xfrm>
        </p:spPr>
        <p:txBody>
          <a:bodyPr>
            <a:normAutofit/>
          </a:bodyPr>
          <a:lstStyle/>
          <a:p>
            <a:r>
              <a:rPr lang="en-US" sz="5000"/>
              <a:t>Taking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E889CA-416B-4223-89F3-0B2E90B3AC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5821424" cy="3288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MAIN IDEA: Medicines enter the body in a variety of ways</a:t>
            </a:r>
          </a:p>
          <a:p>
            <a:r>
              <a:rPr lang="en-US">
                <a:latin typeface="Arial"/>
                <a:cs typeface="Arial"/>
              </a:rPr>
              <a:t>Oral medications</a:t>
            </a:r>
          </a:p>
          <a:p>
            <a:r>
              <a:rPr lang="en-US">
                <a:latin typeface="Arial"/>
                <a:cs typeface="Arial"/>
              </a:rPr>
              <a:t>Topical medicines</a:t>
            </a:r>
          </a:p>
          <a:p>
            <a:r>
              <a:rPr lang="en-US">
                <a:latin typeface="Arial"/>
                <a:cs typeface="Arial"/>
              </a:rPr>
              <a:t>Inhaled medicines</a:t>
            </a:r>
          </a:p>
          <a:p>
            <a:r>
              <a:rPr lang="en-US">
                <a:latin typeface="Arial"/>
                <a:cs typeface="Arial"/>
              </a:rPr>
              <a:t>Injected medicines</a:t>
            </a:r>
          </a:p>
        </p:txBody>
      </p:sp>
    </p:spTree>
    <p:extLst>
      <p:ext uri="{BB962C8B-B14F-4D97-AF65-F5344CB8AC3E}">
        <p14:creationId xmlns:p14="http://schemas.microsoft.com/office/powerpoint/2010/main" val="121704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BE0CC0-93B4-43A1-A454-C8FF5D49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to Medication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097E0D-CCA5-41CC-9FAA-476314DEF8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020" y="1733550"/>
            <a:ext cx="10981730" cy="3641725"/>
          </a:xfrm>
        </p:spPr>
        <p:txBody>
          <a:bodyPr>
            <a:normAutofit/>
          </a:bodyPr>
          <a:lstStyle/>
          <a:p>
            <a:r>
              <a:rPr lang="en-US" b="1" u="sng">
                <a:latin typeface="Arial"/>
                <a:cs typeface="Arial"/>
              </a:rPr>
              <a:t>Side effects: reactions to medicine other than the one intended</a:t>
            </a:r>
          </a:p>
          <a:p>
            <a:pPr lvl="1"/>
            <a:r>
              <a:rPr lang="en-US">
                <a:latin typeface="Arial"/>
                <a:cs typeface="Arial"/>
              </a:rPr>
              <a:t>Mild such as drowsiness or severe such as death</a:t>
            </a:r>
          </a:p>
          <a:p>
            <a:r>
              <a:rPr lang="en-US" b="1" u="sng">
                <a:latin typeface="Arial"/>
                <a:cs typeface="Arial"/>
              </a:rPr>
              <a:t>Additive interaction: medicines work together in a positive way</a:t>
            </a:r>
          </a:p>
          <a:p>
            <a:pPr lvl="1"/>
            <a:r>
              <a:rPr lang="en-US">
                <a:latin typeface="Arial"/>
                <a:cs typeface="Arial"/>
              </a:rPr>
              <a:t>Anti-inflammatory and a muscle relaxant FOR JOINT PAIN</a:t>
            </a:r>
          </a:p>
          <a:p>
            <a:r>
              <a:rPr lang="en-US" b="1" u="sng">
                <a:latin typeface="Arial"/>
                <a:cs typeface="Arial"/>
              </a:rPr>
              <a:t>Synergistic effect: the interaction of two or more medicines that results in a greater effect than when each medicine is taken alone</a:t>
            </a:r>
          </a:p>
          <a:p>
            <a:r>
              <a:rPr lang="en-US" b="1" u="sng">
                <a:latin typeface="Arial"/>
                <a:cs typeface="Arial"/>
              </a:rPr>
              <a:t>Antagonistic interaction: the effect of one medicine is canceled or reduced when taken with another medicine</a:t>
            </a:r>
          </a:p>
        </p:txBody>
      </p:sp>
    </p:spTree>
    <p:extLst>
      <p:ext uri="{BB962C8B-B14F-4D97-AF65-F5344CB8AC3E}">
        <p14:creationId xmlns:p14="http://schemas.microsoft.com/office/powerpoint/2010/main" val="127999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6ED78-6CC7-4B19-8741-61096BDA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Tolerance and Withdrawal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BA4B1D-7558-4ED4-BA4B-9872967F35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Tolerance: a condition in which the body becomes used to the effect of a medicine</a:t>
            </a:r>
          </a:p>
          <a:p>
            <a:r>
              <a:rPr lang="en-US"/>
              <a:t>Withdrawal: occurs when a person stops using a medicine on which he or she becomes psychologically dependent</a:t>
            </a:r>
          </a:p>
          <a:p>
            <a:pPr lvl="1"/>
            <a:r>
              <a:rPr lang="en-US"/>
              <a:t>Nervousness, insomnia, severe headaches, vomiting, chills, and cramps</a:t>
            </a:r>
          </a:p>
        </p:txBody>
      </p:sp>
    </p:spTree>
    <p:extLst>
      <p:ext uri="{BB962C8B-B14F-4D97-AF65-F5344CB8AC3E}">
        <p14:creationId xmlns:p14="http://schemas.microsoft.com/office/powerpoint/2010/main" val="159371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3F944-71B1-4CA7-9047-4FB09C34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Medicines Safely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02E0CD-F2E6-473D-83C9-5F87B4D41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274120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F2698-BB14-4C98-88B7-D7B97FB3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Standards for Medicines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B9A549-80ED-452D-B07F-002D8F606D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97135"/>
            <a:ext cx="10394950" cy="36781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MAIN IDEA: Medicines are regulated to make them safe</a:t>
            </a:r>
          </a:p>
          <a:p>
            <a:r>
              <a:rPr lang="en-US" b="1" u="sng" err="1">
                <a:latin typeface="Arial"/>
                <a:cs typeface="Arial"/>
              </a:rPr>
              <a:t>ALl</a:t>
            </a:r>
            <a:r>
              <a:rPr lang="en-US" b="1" u="sng">
                <a:latin typeface="Arial"/>
                <a:cs typeface="Arial"/>
              </a:rPr>
              <a:t> new medicines in the US must meet standards set by the Food and Drug Administration (FDA)</a:t>
            </a:r>
          </a:p>
          <a:p>
            <a:pPr lvl="1"/>
            <a:r>
              <a:rPr lang="en-US">
                <a:latin typeface="Arial"/>
                <a:cs typeface="Arial"/>
              </a:rPr>
              <a:t>Chemical composition, intended use, effects, and possible side effects </a:t>
            </a:r>
          </a:p>
          <a:p>
            <a:pPr lvl="1"/>
            <a:r>
              <a:rPr lang="en-US">
                <a:latin typeface="Arial"/>
                <a:cs typeface="Arial"/>
              </a:rPr>
              <a:t>Test medications according to FDA guidelines</a:t>
            </a:r>
          </a:p>
          <a:p>
            <a:r>
              <a:rPr lang="en-US" b="1" u="sng">
                <a:latin typeface="Arial"/>
                <a:cs typeface="Arial"/>
              </a:rPr>
              <a:t>Experimental: if a medication has not completed clinical trials but is thought to be effective, a person with a life-threatening illness is allowed to use the drug</a:t>
            </a:r>
          </a:p>
          <a:p>
            <a:r>
              <a:rPr lang="en-US">
                <a:latin typeface="Arial"/>
                <a:cs typeface="Arial"/>
              </a:rPr>
              <a:t>The FDA does not regulate herbal and dietary supplements </a:t>
            </a:r>
            <a:endParaRPr lang="en-US" b="1" u="sng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99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4FA06E-48D2-4B97-8B83-EBF8C400AE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0241" y="457200"/>
            <a:ext cx="410108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p&#10;&#10;Description generated with high confidence">
            <a:extLst>
              <a:ext uri="{FF2B5EF4-FFF2-40B4-BE49-F238E27FC236}">
                <a16:creationId xmlns:a16="http://schemas.microsoft.com/office/drawing/2014/main" xmlns="" id="{6431FE70-06C0-4944-82A4-58AD34825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95" r="16754"/>
          <a:stretch/>
        </p:blipFill>
        <p:spPr>
          <a:xfrm>
            <a:off x="750708" y="689358"/>
            <a:ext cx="3611277" cy="4219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2EAFD-D8B9-4BE9-B9D3-91F89060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69" y="685800"/>
            <a:ext cx="5987214" cy="1151965"/>
          </a:xfrm>
        </p:spPr>
        <p:txBody>
          <a:bodyPr>
            <a:normAutofit/>
          </a:bodyPr>
          <a:lstStyle/>
          <a:p>
            <a:pPr algn="r"/>
            <a:r>
              <a:rPr lang="en-US" sz="3800"/>
              <a:t>Prescription Medications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3B84CC-C2FD-43D6-AF21-2E413076D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9525" y="1617663"/>
            <a:ext cx="5992813" cy="3895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b="1" u="sng">
                <a:latin typeface="Arial"/>
                <a:cs typeface="Arial"/>
              </a:rPr>
              <a:t>Prescription medicines: medicines that are dispensed only with the written approval of a licensed physician or nurse-practitioner</a:t>
            </a:r>
          </a:p>
          <a:p>
            <a:pPr>
              <a:lnSpc>
                <a:spcPct val="110000"/>
              </a:lnSpc>
            </a:pPr>
            <a:r>
              <a:rPr lang="en-US" sz="1800">
                <a:latin typeface="Arial"/>
                <a:cs typeface="Arial"/>
              </a:rPr>
              <a:t>A licensed pharmacist dispenses these medicines</a:t>
            </a:r>
          </a:p>
          <a:p>
            <a:pPr>
              <a:lnSpc>
                <a:spcPct val="110000"/>
              </a:lnSpc>
            </a:pPr>
            <a:r>
              <a:rPr lang="en-US" sz="1800">
                <a:latin typeface="Arial"/>
                <a:cs typeface="Arial"/>
              </a:rPr>
              <a:t>Only the amount that is needed to treat your illness is prescribed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Arial"/>
                <a:cs typeface="Arial"/>
              </a:rPr>
              <a:t>If more is needed, your health care provider will approve a refill</a:t>
            </a:r>
          </a:p>
          <a:p>
            <a:pPr>
              <a:lnSpc>
                <a:spcPct val="110000"/>
              </a:lnSpc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18706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AB8A88-A60F-421C-9564-D5A7639EA5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32D3A04-3120-4CF3-8F9E-6DCF218BAC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63176F5-EB54-46B2-90A4-385F052F7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455" y="1446138"/>
            <a:ext cx="4677405" cy="3503538"/>
          </a:xfrm>
          <a:prstGeom prst="rect">
            <a:avLst/>
          </a:prstGeom>
          <a:ln>
            <a:noFill/>
          </a:ln>
        </p:spPr>
      </p:pic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98D68143-E11F-49D9-A842-E52CB43645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0D81F57-CC57-46AD-86A2-54F697BD59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7D8516-A60F-48A5-883D-5D3C0273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Over-the-Counter (OTC) Medicines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04BF31-1A01-46BF-9B7C-9BDA7DC074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839913"/>
            <a:ext cx="5679293" cy="43148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u="sng">
                <a:solidFill>
                  <a:schemeClr val="bg1"/>
                </a:solidFill>
                <a:latin typeface="Arial"/>
                <a:cs typeface="Arial"/>
              </a:rPr>
              <a:t>Over-the-Counter (OTC) Medicines: medicines you can buy without a doctor's prescription</a:t>
            </a: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 </a:t>
            </a:r>
          </a:p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FDA considers these medications to be safe if they are used as directed by the label</a:t>
            </a:r>
          </a:p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SOME OTC medications are controlled</a:t>
            </a:r>
          </a:p>
          <a:p>
            <a:pPr marL="0" indent="0"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9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E25EE-75D4-4552-A2CF-20A3AADF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Medicine Labels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BF2F6E-FEB4-4F0F-A1DF-0B7B6A6BDF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All prescription and OTC medicines labels must contain information telling consumers how to use the medication safely and effectively</a:t>
            </a:r>
          </a:p>
          <a:p>
            <a:r>
              <a:rPr lang="en-US">
                <a:latin typeface="Arial"/>
                <a:cs typeface="Arial"/>
              </a:rPr>
              <a:t>Labels must include:</a:t>
            </a:r>
          </a:p>
          <a:p>
            <a:pPr lvl="1"/>
            <a:r>
              <a:rPr lang="en-US">
                <a:latin typeface="Arial"/>
                <a:cs typeface="Arial"/>
              </a:rPr>
              <a:t>Active ingredient</a:t>
            </a:r>
          </a:p>
          <a:p>
            <a:pPr lvl="1"/>
            <a:r>
              <a:rPr lang="en-US">
                <a:latin typeface="Arial"/>
                <a:cs typeface="Arial"/>
              </a:rPr>
              <a:t>Uses</a:t>
            </a:r>
          </a:p>
          <a:p>
            <a:pPr lvl="1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B86743A-5381-43C4-BC20-F603A91456B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>
                <a:latin typeface="Arial"/>
                <a:cs typeface="Arial"/>
              </a:rPr>
              <a:t>WARNINGS</a:t>
            </a:r>
          </a:p>
          <a:p>
            <a:pPr lvl="1">
              <a:buFont typeface="Arial"/>
            </a:pPr>
            <a:r>
              <a:rPr lang="en-US">
                <a:latin typeface="Arial"/>
                <a:cs typeface="Arial"/>
              </a:rPr>
              <a:t>INACTIVE INGREDIENTS</a:t>
            </a:r>
          </a:p>
          <a:p>
            <a:pPr lvl="1">
              <a:buFont typeface="Arial"/>
            </a:pPr>
            <a:r>
              <a:rPr lang="en-US">
                <a:latin typeface="Arial"/>
                <a:cs typeface="Arial"/>
              </a:rPr>
              <a:t>PURPOSE</a:t>
            </a:r>
          </a:p>
          <a:p>
            <a:pPr lvl="1">
              <a:buFont typeface="Arial"/>
            </a:pPr>
            <a:r>
              <a:rPr lang="en-US">
                <a:latin typeface="Arial"/>
                <a:cs typeface="Arial"/>
              </a:rPr>
              <a:t>OTHER INFORMATION AND DIRECTIONS</a:t>
            </a:r>
          </a:p>
          <a:p>
            <a:pPr lvl="1">
              <a:buFont typeface="Arial"/>
            </a:pPr>
            <a:r>
              <a:rPr lang="en-US">
                <a:latin typeface="Arial"/>
                <a:cs typeface="Arial"/>
              </a:rPr>
              <a:t>EXPIRATION DATE</a:t>
            </a:r>
          </a:p>
        </p:txBody>
      </p:sp>
    </p:spTree>
    <p:extLst>
      <p:ext uri="{BB962C8B-B14F-4D97-AF65-F5344CB8AC3E}">
        <p14:creationId xmlns:p14="http://schemas.microsoft.com/office/powerpoint/2010/main" val="3307933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9249A9-AABB-4DE8-8500-7DBD04FD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Medicine Misuse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7E3B41-F032-4EAB-A9C6-E96B8A7569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13" y="1660525"/>
            <a:ext cx="11556719" cy="37147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MAIN IDEA: Taking medicines unnecessarily or without following the label instructions is dangerous</a:t>
            </a:r>
          </a:p>
          <a:p>
            <a:r>
              <a:rPr lang="en-US" b="1" u="sng">
                <a:latin typeface="Arial"/>
                <a:cs typeface="Arial"/>
              </a:rPr>
              <a:t>Medicine misuse: using a medicine in way other than the intended use</a:t>
            </a:r>
          </a:p>
          <a:p>
            <a:r>
              <a:rPr lang="en-US">
                <a:latin typeface="Arial"/>
                <a:cs typeface="Arial"/>
              </a:rPr>
              <a:t>Failing to follow instructions </a:t>
            </a:r>
          </a:p>
          <a:p>
            <a:r>
              <a:rPr lang="en-US">
                <a:latin typeface="Arial"/>
                <a:cs typeface="Arial"/>
              </a:rPr>
              <a:t>Sharing your prescription with someone who it was not prescribed to</a:t>
            </a:r>
          </a:p>
          <a:p>
            <a:r>
              <a:rPr lang="en-US">
                <a:latin typeface="Arial"/>
                <a:cs typeface="Arial"/>
              </a:rPr>
              <a:t>Taking too much or too little</a:t>
            </a:r>
          </a:p>
          <a:p>
            <a:r>
              <a:rPr lang="en-US">
                <a:latin typeface="Arial"/>
                <a:cs typeface="Arial"/>
              </a:rPr>
              <a:t>Not taking the complete duration</a:t>
            </a:r>
          </a:p>
          <a:p>
            <a:r>
              <a:rPr lang="en-US">
                <a:latin typeface="Arial"/>
                <a:cs typeface="Arial"/>
              </a:rPr>
              <a:t>Stopping use</a:t>
            </a:r>
          </a:p>
          <a:p>
            <a:r>
              <a:rPr lang="en-US">
                <a:latin typeface="Arial"/>
                <a:cs typeface="Arial"/>
              </a:rPr>
              <a:t>Mixing medicines</a:t>
            </a:r>
          </a:p>
        </p:txBody>
      </p:sp>
    </p:spTree>
    <p:extLst>
      <p:ext uri="{BB962C8B-B14F-4D97-AF65-F5344CB8AC3E}">
        <p14:creationId xmlns:p14="http://schemas.microsoft.com/office/powerpoint/2010/main" val="408564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DA72D-C009-4D9C-97AB-D99D2A13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8B4B6E-6C4B-49FE-8FF3-C325A5A33B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>
                <a:latin typeface="Arial"/>
                <a:cs typeface="Arial"/>
              </a:rPr>
              <a:t>Discuss the role of medicines and learn how they are divided into classes and have different effects on people</a:t>
            </a:r>
          </a:p>
          <a:p>
            <a:r>
              <a:rPr lang="en-US" sz="2800">
                <a:latin typeface="Arial"/>
                <a:cs typeface="Arial"/>
              </a:rPr>
              <a:t>Identify ways to use medicines safely and for their intended purpose according to the label</a:t>
            </a:r>
          </a:p>
        </p:txBody>
      </p:sp>
    </p:spTree>
    <p:extLst>
      <p:ext uri="{BB962C8B-B14F-4D97-AF65-F5344CB8AC3E}">
        <p14:creationId xmlns:p14="http://schemas.microsoft.com/office/powerpoint/2010/main" val="2935035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E02D7-53A4-47EC-A7AA-8DC5506A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Medicine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3F057A-D1B1-4125-9482-ED8307ED54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82679"/>
            <a:ext cx="10394950" cy="3592596"/>
          </a:xfrm>
        </p:spPr>
        <p:txBody>
          <a:bodyPr>
            <a:normAutofit lnSpcReduction="10000"/>
          </a:bodyPr>
          <a:lstStyle/>
          <a:p>
            <a:r>
              <a:rPr lang="en-US" b="1" u="sng">
                <a:latin typeface="Arial"/>
                <a:cs typeface="Arial"/>
              </a:rPr>
              <a:t>Medicine abuse: intentionally taking medications for nonmedical reason</a:t>
            </a:r>
          </a:p>
          <a:p>
            <a:pPr lvl="1"/>
            <a:r>
              <a:rPr lang="en-US">
                <a:latin typeface="Arial"/>
                <a:cs typeface="Arial"/>
              </a:rPr>
              <a:t>96% of teens use medicine correctly</a:t>
            </a:r>
          </a:p>
          <a:p>
            <a:r>
              <a:rPr lang="en-US">
                <a:latin typeface="Arial"/>
                <a:cs typeface="Arial"/>
              </a:rPr>
              <a:t>Teens should avoid using drugs to:</a:t>
            </a:r>
          </a:p>
          <a:p>
            <a:pPr lvl="1"/>
            <a:r>
              <a:rPr lang="en-US">
                <a:latin typeface="Arial"/>
                <a:cs typeface="Arial"/>
              </a:rPr>
              <a:t>Lose weight or stay awake</a:t>
            </a:r>
          </a:p>
          <a:p>
            <a:pPr lvl="1"/>
            <a:r>
              <a:rPr lang="en-US">
                <a:latin typeface="Arial"/>
                <a:cs typeface="Arial"/>
              </a:rPr>
              <a:t>Fit in with peers</a:t>
            </a:r>
          </a:p>
          <a:p>
            <a:pPr lvl="1"/>
            <a:r>
              <a:rPr lang="en-US">
                <a:latin typeface="Arial"/>
                <a:cs typeface="Arial"/>
              </a:rPr>
              <a:t>Sharing prescription</a:t>
            </a:r>
          </a:p>
          <a:p>
            <a:r>
              <a:rPr lang="en-US" b="1" u="sng">
                <a:latin typeface="Arial"/>
                <a:cs typeface="Arial"/>
              </a:rPr>
              <a:t>Drug overdose: a strong, sometimes fatal reaction to taking a large amount of a drug</a:t>
            </a:r>
          </a:p>
        </p:txBody>
      </p:sp>
    </p:spTree>
    <p:extLst>
      <p:ext uri="{BB962C8B-B14F-4D97-AF65-F5344CB8AC3E}">
        <p14:creationId xmlns:p14="http://schemas.microsoft.com/office/powerpoint/2010/main" val="2886656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73C136-5BCE-4C12-9641-B459276E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E996D0-AA7F-4E79-BCF0-A76160099D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Florida Health</a:t>
            </a:r>
          </a:p>
        </p:txBody>
      </p:sp>
    </p:spTree>
    <p:extLst>
      <p:ext uri="{BB962C8B-B14F-4D97-AF65-F5344CB8AC3E}">
        <p14:creationId xmlns:p14="http://schemas.microsoft.com/office/powerpoint/2010/main" val="74907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02C8C-BCA1-459F-B864-B03C867E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 your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1D7E69-3867-48E9-A7B2-9317132282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1. I understand the role of taking medicines and drugs in maintaining health</a:t>
            </a:r>
          </a:p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2. I recognize that vaccines prevent disease</a:t>
            </a:r>
          </a:p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3. I only use medicine according to directions from my doctor</a:t>
            </a:r>
          </a:p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4. I avoid overusing medicines such as antibiotics</a:t>
            </a:r>
          </a:p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5. I know the difference between over-the-counter and prescription medicines</a:t>
            </a:r>
          </a:p>
        </p:txBody>
      </p:sp>
    </p:spTree>
    <p:extLst>
      <p:ext uri="{BB962C8B-B14F-4D97-AF65-F5344CB8AC3E}">
        <p14:creationId xmlns:p14="http://schemas.microsoft.com/office/powerpoint/2010/main" val="343868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CD272-5425-49AC-8585-16F48763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err="1"/>
              <a:t>ROle</a:t>
            </a:r>
            <a:r>
              <a:rPr lang="en-US"/>
              <a:t> of Medicines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62E5F0-E223-422C-B7C6-09354FBD8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89610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3EDFE1-546D-4EA3-A926-E9A9282B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Medicines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03EAE6-5DC9-40DB-9563-C774BD1DF2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313" y="1623812"/>
            <a:ext cx="10993437" cy="37514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MAIN IDEA: Medicines are classified based on how they work in your body</a:t>
            </a:r>
          </a:p>
          <a:p>
            <a:r>
              <a:rPr lang="en-US" sz="1800">
                <a:latin typeface="Arial"/>
                <a:cs typeface="Arial"/>
              </a:rPr>
              <a:t>People use medicines to help restore their health when they are unwell</a:t>
            </a:r>
          </a:p>
          <a:p>
            <a:r>
              <a:rPr lang="en-US" sz="1800" b="1" u="sng">
                <a:latin typeface="Arial"/>
                <a:cs typeface="Arial"/>
              </a:rPr>
              <a:t>Medicines: drugs that are used to treat or prevent diseases or other conditions</a:t>
            </a:r>
          </a:p>
          <a:p>
            <a:r>
              <a:rPr lang="en-US" sz="1800" b="1" u="sng">
                <a:latin typeface="Arial"/>
                <a:cs typeface="Arial"/>
              </a:rPr>
              <a:t>Drugs: substances other than food that change the structure or function of the body or mind</a:t>
            </a:r>
          </a:p>
          <a:p>
            <a:r>
              <a:rPr lang="en-US" sz="1800">
                <a:latin typeface="Arial"/>
                <a:cs typeface="Arial"/>
              </a:rPr>
              <a:t>All medicines are drugs, but not are drugs are medicines</a:t>
            </a:r>
          </a:p>
          <a:p>
            <a:r>
              <a:rPr lang="en-US" sz="1800">
                <a:latin typeface="Arial"/>
                <a:cs typeface="Arial"/>
              </a:rPr>
              <a:t>Drugs are only effective when taken as directed</a:t>
            </a:r>
          </a:p>
        </p:txBody>
      </p:sp>
    </p:spTree>
    <p:extLst>
      <p:ext uri="{BB962C8B-B14F-4D97-AF65-F5344CB8AC3E}">
        <p14:creationId xmlns:p14="http://schemas.microsoft.com/office/powerpoint/2010/main" val="35239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types of medicines">
            <a:extLst>
              <a:ext uri="{FF2B5EF4-FFF2-40B4-BE49-F238E27FC236}">
                <a16:creationId xmlns:a16="http://schemas.microsoft.com/office/drawing/2014/main" xmlns="" id="{30A776E5-8912-4050-BAF8-271F8BFE8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30" r="10379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877416-8B01-4F67-A7E2-280E84A4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r>
              <a:rPr lang="en-US" sz="3800"/>
              <a:t>Categories of Medicines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CC87AD-CAC5-438F-906B-DC61AED436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4951410" cy="32887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u="sng">
                <a:latin typeface="Arial"/>
                <a:cs typeface="Arial"/>
              </a:rPr>
              <a:t>Help prevent disease</a:t>
            </a:r>
          </a:p>
          <a:p>
            <a:pPr>
              <a:lnSpc>
                <a:spcPct val="110000"/>
              </a:lnSpc>
            </a:pPr>
            <a:r>
              <a:rPr lang="en-US" b="1" u="sng">
                <a:latin typeface="Arial"/>
                <a:cs typeface="Arial"/>
              </a:rPr>
              <a:t>Fight Pathogens</a:t>
            </a:r>
          </a:p>
          <a:p>
            <a:pPr>
              <a:lnSpc>
                <a:spcPct val="110000"/>
              </a:lnSpc>
            </a:pPr>
            <a:r>
              <a:rPr lang="en-US" b="1" u="sng">
                <a:latin typeface="Arial"/>
                <a:cs typeface="Arial"/>
              </a:rPr>
              <a:t>Relieve pain and other symptoms</a:t>
            </a:r>
          </a:p>
          <a:p>
            <a:pPr>
              <a:lnSpc>
                <a:spcPct val="110000"/>
              </a:lnSpc>
            </a:pPr>
            <a:r>
              <a:rPr lang="en-US" b="1" u="sng">
                <a:latin typeface="Arial"/>
                <a:cs typeface="Arial"/>
              </a:rPr>
              <a:t>Manage chronic conditions, help maintain or restore health, and regulate body's systems</a:t>
            </a:r>
          </a:p>
        </p:txBody>
      </p:sp>
    </p:spTree>
    <p:extLst>
      <p:ext uri="{BB962C8B-B14F-4D97-AF65-F5344CB8AC3E}">
        <p14:creationId xmlns:p14="http://schemas.microsoft.com/office/powerpoint/2010/main" val="389816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6AAECB-3059-4BF0-BEAF-7F4D2646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Preventing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AF7357-D246-41FB-8A5F-109C48232F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5694" y="1720850"/>
            <a:ext cx="10945056" cy="3654425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Today, we have medications that prevent disease</a:t>
            </a:r>
          </a:p>
          <a:p>
            <a:r>
              <a:rPr lang="en-US" b="1" u="sng">
                <a:latin typeface="Arial"/>
                <a:cs typeface="Arial"/>
              </a:rPr>
              <a:t>Vaccines: preparation that prevents a person from contracting a specific disease</a:t>
            </a:r>
          </a:p>
          <a:p>
            <a:pPr lvl="1"/>
            <a:r>
              <a:rPr lang="en-US">
                <a:latin typeface="Arial"/>
                <a:cs typeface="Arial"/>
              </a:rPr>
              <a:t>About 95% of children receive vaccines</a:t>
            </a:r>
          </a:p>
          <a:p>
            <a:r>
              <a:rPr lang="en-US">
                <a:latin typeface="Arial"/>
                <a:cs typeface="Arial"/>
              </a:rPr>
              <a:t>Vaccines contain weakened or dead pathogens that cause the disease</a:t>
            </a:r>
          </a:p>
          <a:p>
            <a:r>
              <a:rPr lang="en-US">
                <a:latin typeface="Arial"/>
                <a:cs typeface="Arial"/>
              </a:rPr>
              <a:t>Some vaccines, like tetanus, fade over time and must be given periodically</a:t>
            </a:r>
          </a:p>
          <a:p>
            <a:r>
              <a:rPr lang="en-US">
                <a:latin typeface="Arial"/>
                <a:cs typeface="Arial"/>
              </a:rPr>
              <a:t>Flu vaccine should be received every year</a:t>
            </a:r>
          </a:p>
        </p:txBody>
      </p:sp>
    </p:spTree>
    <p:extLst>
      <p:ext uri="{BB962C8B-B14F-4D97-AF65-F5344CB8AC3E}">
        <p14:creationId xmlns:p14="http://schemas.microsoft.com/office/powerpoint/2010/main" val="62110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DF8295-2E54-489E-AAD5-0CCF896D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Fighting Pathogens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CF373D-41FE-4583-B74F-6FBA10F478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00" y="1660525"/>
            <a:ext cx="11029950" cy="4032483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Arial"/>
                <a:cs typeface="Arial"/>
              </a:rPr>
              <a:t>Medicines can help your body fight pathogens</a:t>
            </a:r>
          </a:p>
          <a:p>
            <a:r>
              <a:rPr lang="en-US" b="1" u="sng">
                <a:latin typeface="Arial"/>
                <a:cs typeface="Arial"/>
              </a:rPr>
              <a:t>Antibiotics: class of drug that destroy disease-causing microorganisms called bacteria</a:t>
            </a:r>
          </a:p>
          <a:p>
            <a:pPr lvl="1"/>
            <a:r>
              <a:rPr lang="en-US">
                <a:latin typeface="Arial"/>
                <a:cs typeface="Arial"/>
              </a:rPr>
              <a:t>Penicillin-considered a miracle drug</a:t>
            </a:r>
          </a:p>
          <a:p>
            <a:pPr lvl="1"/>
            <a:r>
              <a:rPr lang="en-US">
                <a:latin typeface="Arial"/>
                <a:cs typeface="Arial"/>
              </a:rPr>
              <a:t>Some antibiotics can cause nausea or stomach pain</a:t>
            </a:r>
          </a:p>
          <a:p>
            <a:pPr lvl="1"/>
            <a:r>
              <a:rPr lang="en-US">
                <a:latin typeface="Arial"/>
                <a:cs typeface="Arial"/>
              </a:rPr>
              <a:t>Can have allergies against some antibiotics</a:t>
            </a:r>
          </a:p>
          <a:p>
            <a:pPr lvl="1"/>
            <a:r>
              <a:rPr lang="en-US" b="1" u="sng">
                <a:latin typeface="Arial"/>
                <a:cs typeface="Arial"/>
              </a:rPr>
              <a:t>Can develop a resistance: when overused or if patient does not finish the full prescription</a:t>
            </a:r>
          </a:p>
          <a:p>
            <a:r>
              <a:rPr lang="en-US">
                <a:latin typeface="Arial"/>
                <a:cs typeface="Arial"/>
              </a:rPr>
              <a:t>Antivirals and Antifungals</a:t>
            </a:r>
          </a:p>
          <a:p>
            <a:pPr lvl="1"/>
            <a:r>
              <a:rPr lang="en-US">
                <a:latin typeface="Arial"/>
                <a:cs typeface="Arial"/>
              </a:rPr>
              <a:t>Able to treat some viral illnesses, such as the flu—suppress the virus, but do not kill 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5A508C-747A-4CFD-A363-190DE4586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Relieving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964F30-3813-4ED5-981D-23C16BD87F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313" y="1660525"/>
            <a:ext cx="11567993" cy="37147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u="sng">
                <a:latin typeface="Arial"/>
                <a:cs typeface="Arial"/>
              </a:rPr>
              <a:t>Analgesics: pain relievers that fight inflammation, redness, or swelling</a:t>
            </a:r>
          </a:p>
          <a:p>
            <a:r>
              <a:rPr lang="en-US" sz="2400">
                <a:latin typeface="Arial"/>
                <a:cs typeface="Arial"/>
              </a:rPr>
              <a:t>Range from mild medicines, aspirin, to strong narcotics, morphine or codeine</a:t>
            </a:r>
          </a:p>
          <a:p>
            <a:r>
              <a:rPr lang="en-US" sz="2400">
                <a:latin typeface="Arial"/>
                <a:cs typeface="Arial"/>
              </a:rPr>
              <a:t>Can cause upset stomach, dizziness, and ringing in ears</a:t>
            </a:r>
          </a:p>
          <a:p>
            <a:pPr lvl="1"/>
            <a:r>
              <a:rPr lang="en-US" sz="2000">
                <a:latin typeface="Arial"/>
                <a:cs typeface="Arial"/>
              </a:rPr>
              <a:t>Reye's syndrome</a:t>
            </a:r>
          </a:p>
          <a:p>
            <a:r>
              <a:rPr lang="en-US" sz="2400">
                <a:latin typeface="Arial"/>
                <a:cs typeface="Arial"/>
              </a:rPr>
              <a:t>Should not be given to anyone under 20</a:t>
            </a:r>
          </a:p>
          <a:p>
            <a:r>
              <a:rPr lang="en-US" sz="2400">
                <a:latin typeface="Arial"/>
                <a:cs typeface="Arial"/>
              </a:rPr>
              <a:t>Pain reliever dependence</a:t>
            </a:r>
          </a:p>
        </p:txBody>
      </p:sp>
    </p:spTree>
    <p:extLst>
      <p:ext uri="{BB962C8B-B14F-4D97-AF65-F5344CB8AC3E}">
        <p14:creationId xmlns:p14="http://schemas.microsoft.com/office/powerpoint/2010/main" val="3036987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Impact</vt:lpstr>
      <vt:lpstr>Main Event</vt:lpstr>
      <vt:lpstr>Chapter 19: Medicines and Drugs</vt:lpstr>
      <vt:lpstr>Objectives</vt:lpstr>
      <vt:lpstr>Assess your Health</vt:lpstr>
      <vt:lpstr>The ROle of Medicines</vt:lpstr>
      <vt:lpstr>Types of Medicines</vt:lpstr>
      <vt:lpstr>Categories of Medicines</vt:lpstr>
      <vt:lpstr>Preventing Disease</vt:lpstr>
      <vt:lpstr>Fighting Pathogens</vt:lpstr>
      <vt:lpstr>Relieving Pain</vt:lpstr>
      <vt:lpstr>Managing Chronic conditions</vt:lpstr>
      <vt:lpstr>Taking Medications</vt:lpstr>
      <vt:lpstr>Reactions to Medication</vt:lpstr>
      <vt:lpstr>Tolerance and Withdrawal</vt:lpstr>
      <vt:lpstr>Using Medicines Safely</vt:lpstr>
      <vt:lpstr>Standards for Medicines</vt:lpstr>
      <vt:lpstr>Prescription Medications</vt:lpstr>
      <vt:lpstr>Over-the-Counter (OTC) Medicines</vt:lpstr>
      <vt:lpstr>Medicine Labels </vt:lpstr>
      <vt:lpstr>Medicine Misuse</vt:lpstr>
      <vt:lpstr>Medicine Abuse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19: Medicines and Drugs</dc:title>
  <dc:creator>McGehee, Chelsea T.</dc:creator>
  <cp:lastModifiedBy>McGehee, Chelsea T.</cp:lastModifiedBy>
  <cp:revision>2</cp:revision>
  <dcterms:modified xsi:type="dcterms:W3CDTF">2018-04-12T14:11:52Z</dcterms:modified>
</cp:coreProperties>
</file>