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8FD5B-EEB6-472E-AFCB-3CEBB780E81D}" v="30" dt="2018-01-18T20:48:26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Gehee, Chelsea T." userId="10030000A32A0A91@LIVE.COM" providerId="AD" clId="Web-{CFC6F056-8E34-4192-8EB6-A99BF3A8852C}"/>
    <pc:docChg chg="addSld modSld modSection">
      <pc:chgData name="McGehee, Chelsea T." userId="10030000A32A0A91@LIVE.COM" providerId="AD" clId="Web-{CFC6F056-8E34-4192-8EB6-A99BF3A8852C}" dt="2018-01-18T20:29:47.958" v="2461"/>
      <pc:docMkLst>
        <pc:docMk/>
      </pc:docMkLst>
      <pc:sldChg chg="addSp modSp mod setBg">
        <pc:chgData name="McGehee, Chelsea T." userId="10030000A32A0A91@LIVE.COM" providerId="AD" clId="Web-{CFC6F056-8E34-4192-8EB6-A99BF3A8852C}" dt="2018-01-18T19:50:04.707" v="57"/>
        <pc:sldMkLst>
          <pc:docMk/>
          <pc:sldMk cId="1526875139" sldId="260"/>
        </pc:sldMkLst>
        <pc:spChg chg="mod">
          <ac:chgData name="McGehee, Chelsea T." userId="10030000A32A0A91@LIVE.COM" providerId="AD" clId="Web-{CFC6F056-8E34-4192-8EB6-A99BF3A8852C}" dt="2018-01-18T19:49:55.708" v="50"/>
          <ac:spMkLst>
            <pc:docMk/>
            <pc:sldMk cId="1526875139" sldId="260"/>
            <ac:spMk id="2" creationId="{8D1B8713-1AF9-44CE-85E7-612D13AA0687}"/>
          </ac:spMkLst>
        </pc:spChg>
        <pc:spChg chg="mod">
          <ac:chgData name="McGehee, Chelsea T." userId="10030000A32A0A91@LIVE.COM" providerId="AD" clId="Web-{CFC6F056-8E34-4192-8EB6-A99BF3A8852C}" dt="2018-01-18T19:50:04.707" v="57"/>
          <ac:spMkLst>
            <pc:docMk/>
            <pc:sldMk cId="1526875139" sldId="260"/>
            <ac:spMk id="3" creationId="{2B44201B-3BB2-4685-9E02-0F6A36483AD8}"/>
          </ac:spMkLst>
        </pc:spChg>
        <pc:spChg chg="add">
          <ac:chgData name="McGehee, Chelsea T." userId="10030000A32A0A91@LIVE.COM" providerId="AD" clId="Web-{CFC6F056-8E34-4192-8EB6-A99BF3A8852C}" dt="2018-01-18T19:49:55.708" v="50"/>
          <ac:spMkLst>
            <pc:docMk/>
            <pc:sldMk cId="1526875139" sldId="260"/>
            <ac:spMk id="9" creationId="{A93D97C6-63EF-4CA6-B01D-25E2772DC9EF}"/>
          </ac:spMkLst>
        </pc:spChg>
        <pc:spChg chg="add">
          <ac:chgData name="McGehee, Chelsea T." userId="10030000A32A0A91@LIVE.COM" providerId="AD" clId="Web-{CFC6F056-8E34-4192-8EB6-A99BF3A8852C}" dt="2018-01-18T19:49:55.708" v="50"/>
          <ac:spMkLst>
            <pc:docMk/>
            <pc:sldMk cId="1526875139" sldId="260"/>
            <ac:spMk id="11" creationId="{5DA4A40B-EDCE-42FC-B189-AEFB4F82E818}"/>
          </ac:spMkLst>
        </pc:spChg>
        <pc:picChg chg="add mod ord">
          <ac:chgData name="McGehee, Chelsea T." userId="10030000A32A0A91@LIVE.COM" providerId="AD" clId="Web-{CFC6F056-8E34-4192-8EB6-A99BF3A8852C}" dt="2018-01-18T19:49:55.708" v="50"/>
          <ac:picMkLst>
            <pc:docMk/>
            <pc:sldMk cId="1526875139" sldId="260"/>
            <ac:picMk id="4" creationId="{53E6E490-3CE5-47BB-A324-B93FCEA104F8}"/>
          </ac:picMkLst>
        </pc:picChg>
      </pc:sldChg>
      <pc:sldChg chg="modSp new">
        <pc:chgData name="McGehee, Chelsea T." userId="10030000A32A0A91@LIVE.COM" providerId="AD" clId="Web-{CFC6F056-8E34-4192-8EB6-A99BF3A8852C}" dt="2018-01-18T19:53:47.596" v="267"/>
        <pc:sldMkLst>
          <pc:docMk/>
          <pc:sldMk cId="3140303216" sldId="261"/>
        </pc:sldMkLst>
        <pc:spChg chg="mod">
          <ac:chgData name="McGehee, Chelsea T." userId="10030000A32A0A91@LIVE.COM" providerId="AD" clId="Web-{CFC6F056-8E34-4192-8EB6-A99BF3A8852C}" dt="2018-01-18T19:50:21.207" v="73"/>
          <ac:spMkLst>
            <pc:docMk/>
            <pc:sldMk cId="3140303216" sldId="261"/>
            <ac:spMk id="2" creationId="{08920879-DFA8-41B6-87A2-26A4E3245355}"/>
          </ac:spMkLst>
        </pc:spChg>
        <pc:spChg chg="mod">
          <ac:chgData name="McGehee, Chelsea T." userId="10030000A32A0A91@LIVE.COM" providerId="AD" clId="Web-{CFC6F056-8E34-4192-8EB6-A99BF3A8852C}" dt="2018-01-18T19:53:47.596" v="267"/>
          <ac:spMkLst>
            <pc:docMk/>
            <pc:sldMk cId="3140303216" sldId="261"/>
            <ac:spMk id="3" creationId="{C5AD2F37-E7ED-42D2-BAA8-9FA0FF059567}"/>
          </ac:spMkLst>
        </pc:spChg>
      </pc:sldChg>
      <pc:sldChg chg="modSp new">
        <pc:chgData name="McGehee, Chelsea T." userId="10030000A32A0A91@LIVE.COM" providerId="AD" clId="Web-{CFC6F056-8E34-4192-8EB6-A99BF3A8852C}" dt="2018-01-18T19:54:40.907" v="328"/>
        <pc:sldMkLst>
          <pc:docMk/>
          <pc:sldMk cId="1698416419" sldId="262"/>
        </pc:sldMkLst>
        <pc:spChg chg="mod">
          <ac:chgData name="McGehee, Chelsea T." userId="10030000A32A0A91@LIVE.COM" providerId="AD" clId="Web-{CFC6F056-8E34-4192-8EB6-A99BF3A8852C}" dt="2018-01-18T19:54:12.220" v="291"/>
          <ac:spMkLst>
            <pc:docMk/>
            <pc:sldMk cId="1698416419" sldId="262"/>
            <ac:spMk id="2" creationId="{7289EBB9-E37C-46BE-81D7-A7CDBB2F15EF}"/>
          </ac:spMkLst>
        </pc:spChg>
        <pc:spChg chg="mod">
          <ac:chgData name="McGehee, Chelsea T." userId="10030000A32A0A91@LIVE.COM" providerId="AD" clId="Web-{CFC6F056-8E34-4192-8EB6-A99BF3A8852C}" dt="2018-01-18T19:54:40.907" v="328"/>
          <ac:spMkLst>
            <pc:docMk/>
            <pc:sldMk cId="1698416419" sldId="262"/>
            <ac:spMk id="3" creationId="{1B941A38-030A-4066-8BB5-9C9CFFC21E25}"/>
          </ac:spMkLst>
        </pc:spChg>
      </pc:sldChg>
      <pc:sldChg chg="modSp new">
        <pc:chgData name="McGehee, Chelsea T." userId="10030000A32A0A91@LIVE.COM" providerId="AD" clId="Web-{CFC6F056-8E34-4192-8EB6-A99BF3A8852C}" dt="2018-01-18T19:56:14.984" v="418"/>
        <pc:sldMkLst>
          <pc:docMk/>
          <pc:sldMk cId="124009032" sldId="263"/>
        </pc:sldMkLst>
        <pc:spChg chg="mod">
          <ac:chgData name="McGehee, Chelsea T." userId="10030000A32A0A91@LIVE.COM" providerId="AD" clId="Web-{CFC6F056-8E34-4192-8EB6-A99BF3A8852C}" dt="2018-01-18T19:54:57.204" v="342"/>
          <ac:spMkLst>
            <pc:docMk/>
            <pc:sldMk cId="124009032" sldId="263"/>
            <ac:spMk id="2" creationId="{C7D5EB8F-C423-4790-9815-D7BBCC3B0AF1}"/>
          </ac:spMkLst>
        </pc:spChg>
        <pc:spChg chg="mod">
          <ac:chgData name="McGehee, Chelsea T." userId="10030000A32A0A91@LIVE.COM" providerId="AD" clId="Web-{CFC6F056-8E34-4192-8EB6-A99BF3A8852C}" dt="2018-01-18T19:56:14.984" v="418"/>
          <ac:spMkLst>
            <pc:docMk/>
            <pc:sldMk cId="124009032" sldId="263"/>
            <ac:spMk id="3" creationId="{0B524FF6-C2E9-43D0-A823-630E1B1B2636}"/>
          </ac:spMkLst>
        </pc:spChg>
      </pc:sldChg>
      <pc:sldChg chg="modSp new">
        <pc:chgData name="McGehee, Chelsea T." userId="10030000A32A0A91@LIVE.COM" providerId="AD" clId="Web-{CFC6F056-8E34-4192-8EB6-A99BF3A8852C}" dt="2018-01-18T20:00:12.747" v="678"/>
        <pc:sldMkLst>
          <pc:docMk/>
          <pc:sldMk cId="3823572743" sldId="264"/>
        </pc:sldMkLst>
        <pc:spChg chg="mod">
          <ac:chgData name="McGehee, Chelsea T." userId="10030000A32A0A91@LIVE.COM" providerId="AD" clId="Web-{CFC6F056-8E34-4192-8EB6-A99BF3A8852C}" dt="2018-01-18T19:56:28.140" v="429"/>
          <ac:spMkLst>
            <pc:docMk/>
            <pc:sldMk cId="3823572743" sldId="264"/>
            <ac:spMk id="2" creationId="{1E480A9F-0FB5-45CB-934F-34748B3B68EB}"/>
          </ac:spMkLst>
        </pc:spChg>
        <pc:spChg chg="mod">
          <ac:chgData name="McGehee, Chelsea T." userId="10030000A32A0A91@LIVE.COM" providerId="AD" clId="Web-{CFC6F056-8E34-4192-8EB6-A99BF3A8852C}" dt="2018-01-18T20:00:12.747" v="678"/>
          <ac:spMkLst>
            <pc:docMk/>
            <pc:sldMk cId="3823572743" sldId="264"/>
            <ac:spMk id="3" creationId="{E2CE7C07-09CE-4AC3-A6ED-8B6362AC1EEF}"/>
          </ac:spMkLst>
        </pc:spChg>
      </pc:sldChg>
      <pc:sldChg chg="modSp new">
        <pc:chgData name="McGehee, Chelsea T." userId="10030000A32A0A91@LIVE.COM" providerId="AD" clId="Web-{CFC6F056-8E34-4192-8EB6-A99BF3A8852C}" dt="2018-01-18T20:00:33.168" v="697"/>
        <pc:sldMkLst>
          <pc:docMk/>
          <pc:sldMk cId="1660187005" sldId="265"/>
        </pc:sldMkLst>
        <pc:spChg chg="mod">
          <ac:chgData name="McGehee, Chelsea T." userId="10030000A32A0A91@LIVE.COM" providerId="AD" clId="Web-{CFC6F056-8E34-4192-8EB6-A99BF3A8852C}" dt="2018-01-18T20:00:29.793" v="694"/>
          <ac:spMkLst>
            <pc:docMk/>
            <pc:sldMk cId="1660187005" sldId="265"/>
            <ac:spMk id="2" creationId="{87E8AFC7-6756-4FCA-81F4-78E40531D4B5}"/>
          </ac:spMkLst>
        </pc:spChg>
        <pc:spChg chg="mod">
          <ac:chgData name="McGehee, Chelsea T." userId="10030000A32A0A91@LIVE.COM" providerId="AD" clId="Web-{CFC6F056-8E34-4192-8EB6-A99BF3A8852C}" dt="2018-01-18T20:00:33.168" v="697"/>
          <ac:spMkLst>
            <pc:docMk/>
            <pc:sldMk cId="1660187005" sldId="265"/>
            <ac:spMk id="3" creationId="{F0DD45AA-7BFE-4BF1-8BA9-FBFFC6FF71EA}"/>
          </ac:spMkLst>
        </pc:spChg>
      </pc:sldChg>
      <pc:sldChg chg="addSp modSp new mod setBg">
        <pc:chgData name="McGehee, Chelsea T." userId="10030000A32A0A91@LIVE.COM" providerId="AD" clId="Web-{CFC6F056-8E34-4192-8EB6-A99BF3A8852C}" dt="2018-01-18T20:02:57.510" v="817"/>
        <pc:sldMkLst>
          <pc:docMk/>
          <pc:sldMk cId="58151587" sldId="266"/>
        </pc:sldMkLst>
        <pc:spChg chg="mod">
          <ac:chgData name="McGehee, Chelsea T." userId="10030000A32A0A91@LIVE.COM" providerId="AD" clId="Web-{CFC6F056-8E34-4192-8EB6-A99BF3A8852C}" dt="2018-01-18T20:02:45.682" v="812"/>
          <ac:spMkLst>
            <pc:docMk/>
            <pc:sldMk cId="58151587" sldId="266"/>
            <ac:spMk id="2" creationId="{11E03CEF-B2B5-420C-9C74-05E9FF4FD243}"/>
          </ac:spMkLst>
        </pc:spChg>
        <pc:spChg chg="mod">
          <ac:chgData name="McGehee, Chelsea T." userId="10030000A32A0A91@LIVE.COM" providerId="AD" clId="Web-{CFC6F056-8E34-4192-8EB6-A99BF3A8852C}" dt="2018-01-18T20:02:57.510" v="817"/>
          <ac:spMkLst>
            <pc:docMk/>
            <pc:sldMk cId="58151587" sldId="266"/>
            <ac:spMk id="3" creationId="{F00AC955-ED0A-4139-A7EB-BD2049B5EF57}"/>
          </ac:spMkLst>
        </pc:spChg>
        <pc:spChg chg="add">
          <ac:chgData name="McGehee, Chelsea T." userId="10030000A32A0A91@LIVE.COM" providerId="AD" clId="Web-{CFC6F056-8E34-4192-8EB6-A99BF3A8852C}" dt="2018-01-18T20:02:45.682" v="812"/>
          <ac:spMkLst>
            <pc:docMk/>
            <pc:sldMk cId="58151587" sldId="266"/>
            <ac:spMk id="9" creationId="{83B91B61-BFCA-4647-957E-A8269BE46F39}"/>
          </ac:spMkLst>
        </pc:spChg>
        <pc:spChg chg="add">
          <ac:chgData name="McGehee, Chelsea T." userId="10030000A32A0A91@LIVE.COM" providerId="AD" clId="Web-{CFC6F056-8E34-4192-8EB6-A99BF3A8852C}" dt="2018-01-18T20:02:45.682" v="812"/>
          <ac:spMkLst>
            <pc:docMk/>
            <pc:sldMk cId="58151587" sldId="266"/>
            <ac:spMk id="11" creationId="{92D1D7C6-1C89-420C-8D35-483654167118}"/>
          </ac:spMkLst>
        </pc:spChg>
        <pc:picChg chg="add mod ord">
          <ac:chgData name="McGehee, Chelsea T." userId="10030000A32A0A91@LIVE.COM" providerId="AD" clId="Web-{CFC6F056-8E34-4192-8EB6-A99BF3A8852C}" dt="2018-01-18T20:02:45.682" v="812"/>
          <ac:picMkLst>
            <pc:docMk/>
            <pc:sldMk cId="58151587" sldId="266"/>
            <ac:picMk id="4" creationId="{2DAD1F38-2E5A-4D13-BB14-7440712A00F2}"/>
          </ac:picMkLst>
        </pc:picChg>
      </pc:sldChg>
      <pc:sldChg chg="addSp modSp new mod setBg setClrOvrMap">
        <pc:chgData name="McGehee, Chelsea T." userId="10030000A32A0A91@LIVE.COM" providerId="AD" clId="Web-{CFC6F056-8E34-4192-8EB6-A99BF3A8852C}" dt="2018-01-18T20:04:25.775" v="872"/>
        <pc:sldMkLst>
          <pc:docMk/>
          <pc:sldMk cId="862308860" sldId="267"/>
        </pc:sldMkLst>
        <pc:spChg chg="mod">
          <ac:chgData name="McGehee, Chelsea T." userId="10030000A32A0A91@LIVE.COM" providerId="AD" clId="Web-{CFC6F056-8E34-4192-8EB6-A99BF3A8852C}" dt="2018-01-18T20:04:18.150" v="867"/>
          <ac:spMkLst>
            <pc:docMk/>
            <pc:sldMk cId="862308860" sldId="267"/>
            <ac:spMk id="2" creationId="{76A2DED8-3106-4261-AF10-A2D6BEE2BB21}"/>
          </ac:spMkLst>
        </pc:spChg>
        <pc:spChg chg="mod">
          <ac:chgData name="McGehee, Chelsea T." userId="10030000A32A0A91@LIVE.COM" providerId="AD" clId="Web-{CFC6F056-8E34-4192-8EB6-A99BF3A8852C}" dt="2018-01-18T20:04:25.775" v="872"/>
          <ac:spMkLst>
            <pc:docMk/>
            <pc:sldMk cId="862308860" sldId="267"/>
            <ac:spMk id="3" creationId="{76D32AD4-5BBF-40C1-93DA-449BEFC17208}"/>
          </ac:spMkLst>
        </pc:spChg>
        <pc:spChg chg="add">
          <ac:chgData name="McGehee, Chelsea T." userId="10030000A32A0A91@LIVE.COM" providerId="AD" clId="Web-{CFC6F056-8E34-4192-8EB6-A99BF3A8852C}" dt="2018-01-18T20:04:18.150" v="867"/>
          <ac:spMkLst>
            <pc:docMk/>
            <pc:sldMk cId="862308860" sldId="267"/>
            <ac:spMk id="9" creationId="{C96282C0-351C-48EE-A89D-D662C5DB2509}"/>
          </ac:spMkLst>
        </pc:spChg>
        <pc:spChg chg="add">
          <ac:chgData name="McGehee, Chelsea T." userId="10030000A32A0A91@LIVE.COM" providerId="AD" clId="Web-{CFC6F056-8E34-4192-8EB6-A99BF3A8852C}" dt="2018-01-18T20:04:18.150" v="867"/>
          <ac:spMkLst>
            <pc:docMk/>
            <pc:sldMk cId="862308860" sldId="267"/>
            <ac:spMk id="11" creationId="{1B35EC73-2F87-44A7-B231-910536590D14}"/>
          </ac:spMkLst>
        </pc:spChg>
        <pc:picChg chg="add mod ord">
          <ac:chgData name="McGehee, Chelsea T." userId="10030000A32A0A91@LIVE.COM" providerId="AD" clId="Web-{CFC6F056-8E34-4192-8EB6-A99BF3A8852C}" dt="2018-01-18T20:04:18.150" v="867"/>
          <ac:picMkLst>
            <pc:docMk/>
            <pc:sldMk cId="862308860" sldId="267"/>
            <ac:picMk id="4" creationId="{A933184E-CBF5-493A-894B-8C601884D052}"/>
          </ac:picMkLst>
        </pc:picChg>
      </pc:sldChg>
      <pc:sldChg chg="modSp new">
        <pc:chgData name="McGehee, Chelsea T." userId="10030000A32A0A91@LIVE.COM" providerId="AD" clId="Web-{CFC6F056-8E34-4192-8EB6-A99BF3A8852C}" dt="2018-01-18T20:06:40.867" v="1005"/>
        <pc:sldMkLst>
          <pc:docMk/>
          <pc:sldMk cId="2766948740" sldId="268"/>
        </pc:sldMkLst>
        <pc:spChg chg="mod">
          <ac:chgData name="McGehee, Chelsea T." userId="10030000A32A0A91@LIVE.COM" providerId="AD" clId="Web-{CFC6F056-8E34-4192-8EB6-A99BF3A8852C}" dt="2018-01-18T20:04:42.602" v="880"/>
          <ac:spMkLst>
            <pc:docMk/>
            <pc:sldMk cId="2766948740" sldId="268"/>
            <ac:spMk id="2" creationId="{03AC7CB9-C690-4673-AF54-B8A9751A942E}"/>
          </ac:spMkLst>
        </pc:spChg>
        <pc:spChg chg="mod">
          <ac:chgData name="McGehee, Chelsea T." userId="10030000A32A0A91@LIVE.COM" providerId="AD" clId="Web-{CFC6F056-8E34-4192-8EB6-A99BF3A8852C}" dt="2018-01-18T20:06:40.867" v="1005"/>
          <ac:spMkLst>
            <pc:docMk/>
            <pc:sldMk cId="2766948740" sldId="268"/>
            <ac:spMk id="3" creationId="{47E37D59-15A5-4ED3-9BAC-52B369C379A9}"/>
          </ac:spMkLst>
        </pc:spChg>
      </pc:sldChg>
      <pc:sldChg chg="modSp new">
        <pc:chgData name="McGehee, Chelsea T." userId="10030000A32A0A91@LIVE.COM" providerId="AD" clId="Web-{CFC6F056-8E34-4192-8EB6-A99BF3A8852C}" dt="2018-01-18T20:09:35.099" v="1249"/>
        <pc:sldMkLst>
          <pc:docMk/>
          <pc:sldMk cId="2005185884" sldId="269"/>
        </pc:sldMkLst>
        <pc:spChg chg="mod">
          <ac:chgData name="McGehee, Chelsea T." userId="10030000A32A0A91@LIVE.COM" providerId="AD" clId="Web-{CFC6F056-8E34-4192-8EB6-A99BF3A8852C}" dt="2018-01-18T20:06:52.335" v="1017"/>
          <ac:spMkLst>
            <pc:docMk/>
            <pc:sldMk cId="2005185884" sldId="269"/>
            <ac:spMk id="2" creationId="{5C7270A3-5800-4A4A-BE65-3E29C339DC07}"/>
          </ac:spMkLst>
        </pc:spChg>
        <pc:spChg chg="mod">
          <ac:chgData name="McGehee, Chelsea T." userId="10030000A32A0A91@LIVE.COM" providerId="AD" clId="Web-{CFC6F056-8E34-4192-8EB6-A99BF3A8852C}" dt="2018-01-18T20:09:35.099" v="1249"/>
          <ac:spMkLst>
            <pc:docMk/>
            <pc:sldMk cId="2005185884" sldId="269"/>
            <ac:spMk id="3" creationId="{47DDE170-3948-4DEA-BC25-1022902E61BC}"/>
          </ac:spMkLst>
        </pc:spChg>
      </pc:sldChg>
      <pc:sldChg chg="addSp modSp new mod setBg">
        <pc:chgData name="McGehee, Chelsea T." userId="10030000A32A0A91@LIVE.COM" providerId="AD" clId="Web-{CFC6F056-8E34-4192-8EB6-A99BF3A8852C}" dt="2018-01-18T20:11:49.238" v="1354"/>
        <pc:sldMkLst>
          <pc:docMk/>
          <pc:sldMk cId="1185649995" sldId="270"/>
        </pc:sldMkLst>
        <pc:spChg chg="mod">
          <ac:chgData name="McGehee, Chelsea T." userId="10030000A32A0A91@LIVE.COM" providerId="AD" clId="Web-{CFC6F056-8E34-4192-8EB6-A99BF3A8852C}" dt="2018-01-18T20:11:42.988" v="1350"/>
          <ac:spMkLst>
            <pc:docMk/>
            <pc:sldMk cId="1185649995" sldId="270"/>
            <ac:spMk id="2" creationId="{D946917F-4BC2-4732-A922-C81B29E66BFE}"/>
          </ac:spMkLst>
        </pc:spChg>
        <pc:spChg chg="mod">
          <ac:chgData name="McGehee, Chelsea T." userId="10030000A32A0A91@LIVE.COM" providerId="AD" clId="Web-{CFC6F056-8E34-4192-8EB6-A99BF3A8852C}" dt="2018-01-18T20:11:49.238" v="1354"/>
          <ac:spMkLst>
            <pc:docMk/>
            <pc:sldMk cId="1185649995" sldId="270"/>
            <ac:spMk id="3" creationId="{043C82B8-D6EC-47F0-85F9-E7FCA831BEB3}"/>
          </ac:spMkLst>
        </pc:spChg>
        <pc:spChg chg="add">
          <ac:chgData name="McGehee, Chelsea T." userId="10030000A32A0A91@LIVE.COM" providerId="AD" clId="Web-{CFC6F056-8E34-4192-8EB6-A99BF3A8852C}" dt="2018-01-18T20:11:42.988" v="1350"/>
          <ac:spMkLst>
            <pc:docMk/>
            <pc:sldMk cId="1185649995" sldId="270"/>
            <ac:spMk id="9" creationId="{A67E2D8A-19BE-48A0-889C-CCAC02348C99}"/>
          </ac:spMkLst>
        </pc:spChg>
        <pc:picChg chg="add mod ord">
          <ac:chgData name="McGehee, Chelsea T." userId="10030000A32A0A91@LIVE.COM" providerId="AD" clId="Web-{CFC6F056-8E34-4192-8EB6-A99BF3A8852C}" dt="2018-01-18T20:11:42.988" v="1350"/>
          <ac:picMkLst>
            <pc:docMk/>
            <pc:sldMk cId="1185649995" sldId="270"/>
            <ac:picMk id="4" creationId="{2A44EB40-C647-47E9-9D8A-B0E03513FF84}"/>
          </ac:picMkLst>
        </pc:picChg>
      </pc:sldChg>
      <pc:sldChg chg="addSp modSp new mod setBg">
        <pc:chgData name="McGehee, Chelsea T." userId="10030000A32A0A91@LIVE.COM" providerId="AD" clId="Web-{CFC6F056-8E34-4192-8EB6-A99BF3A8852C}" dt="2018-01-18T20:14:44.642" v="1483"/>
        <pc:sldMkLst>
          <pc:docMk/>
          <pc:sldMk cId="1417297531" sldId="271"/>
        </pc:sldMkLst>
        <pc:spChg chg="mod">
          <ac:chgData name="McGehee, Chelsea T." userId="10030000A32A0A91@LIVE.COM" providerId="AD" clId="Web-{CFC6F056-8E34-4192-8EB6-A99BF3A8852C}" dt="2018-01-18T20:14:39.610" v="1482"/>
          <ac:spMkLst>
            <pc:docMk/>
            <pc:sldMk cId="1417297531" sldId="271"/>
            <ac:spMk id="2" creationId="{B1C8DD55-4B94-498C-B2DE-F741F13F399F}"/>
          </ac:spMkLst>
        </pc:spChg>
        <pc:spChg chg="mod">
          <ac:chgData name="McGehee, Chelsea T." userId="10030000A32A0A91@LIVE.COM" providerId="AD" clId="Web-{CFC6F056-8E34-4192-8EB6-A99BF3A8852C}" dt="2018-01-18T20:14:44.642" v="1483"/>
          <ac:spMkLst>
            <pc:docMk/>
            <pc:sldMk cId="1417297531" sldId="271"/>
            <ac:spMk id="3" creationId="{293CD518-AF10-46CD-B0C9-02259B38F4E3}"/>
          </ac:spMkLst>
        </pc:spChg>
        <pc:spChg chg="add">
          <ac:chgData name="McGehee, Chelsea T." userId="10030000A32A0A91@LIVE.COM" providerId="AD" clId="Web-{CFC6F056-8E34-4192-8EB6-A99BF3A8852C}" dt="2018-01-18T20:14:39.610" v="1482"/>
          <ac:spMkLst>
            <pc:docMk/>
            <pc:sldMk cId="1417297531" sldId="271"/>
            <ac:spMk id="9" creationId="{B9F89C22-0475-4427-B7C8-0269AD40E3EC}"/>
          </ac:spMkLst>
        </pc:spChg>
        <pc:picChg chg="add mod ord">
          <ac:chgData name="McGehee, Chelsea T." userId="10030000A32A0A91@LIVE.COM" providerId="AD" clId="Web-{CFC6F056-8E34-4192-8EB6-A99BF3A8852C}" dt="2018-01-18T20:14:39.610" v="1482"/>
          <ac:picMkLst>
            <pc:docMk/>
            <pc:sldMk cId="1417297531" sldId="271"/>
            <ac:picMk id="4" creationId="{35E3825E-9217-4C06-866F-9F09F1E6689C}"/>
          </ac:picMkLst>
        </pc:picChg>
      </pc:sldChg>
      <pc:sldChg chg="modSp new">
        <pc:chgData name="McGehee, Chelsea T." userId="10030000A32A0A91@LIVE.COM" providerId="AD" clId="Web-{CFC6F056-8E34-4192-8EB6-A99BF3A8852C}" dt="2018-01-18T20:15:35.672" v="1496"/>
        <pc:sldMkLst>
          <pc:docMk/>
          <pc:sldMk cId="1528307926" sldId="272"/>
        </pc:sldMkLst>
        <pc:spChg chg="mod">
          <ac:chgData name="McGehee, Chelsea T." userId="10030000A32A0A91@LIVE.COM" providerId="AD" clId="Web-{CFC6F056-8E34-4192-8EB6-A99BF3A8852C}" dt="2018-01-18T20:15:32.969" v="1491"/>
          <ac:spMkLst>
            <pc:docMk/>
            <pc:sldMk cId="1528307926" sldId="272"/>
            <ac:spMk id="2" creationId="{6813A3A2-18A5-4070-8C2C-77D1E1B24BDA}"/>
          </ac:spMkLst>
        </pc:spChg>
        <pc:spChg chg="mod">
          <ac:chgData name="McGehee, Chelsea T." userId="10030000A32A0A91@LIVE.COM" providerId="AD" clId="Web-{CFC6F056-8E34-4192-8EB6-A99BF3A8852C}" dt="2018-01-18T20:15:35.672" v="1496"/>
          <ac:spMkLst>
            <pc:docMk/>
            <pc:sldMk cId="1528307926" sldId="272"/>
            <ac:spMk id="3" creationId="{EADC4702-0619-4945-A4A0-1E49874DD5E0}"/>
          </ac:spMkLst>
        </pc:spChg>
      </pc:sldChg>
      <pc:sldChg chg="modSp new">
        <pc:chgData name="McGehee, Chelsea T." userId="10030000A32A0A91@LIVE.COM" providerId="AD" clId="Web-{CFC6F056-8E34-4192-8EB6-A99BF3A8852C}" dt="2018-01-18T20:19:06.295" v="1759"/>
        <pc:sldMkLst>
          <pc:docMk/>
          <pc:sldMk cId="284898381" sldId="273"/>
        </pc:sldMkLst>
        <pc:spChg chg="mod">
          <ac:chgData name="McGehee, Chelsea T." userId="10030000A32A0A91@LIVE.COM" providerId="AD" clId="Web-{CFC6F056-8E34-4192-8EB6-A99BF3A8852C}" dt="2018-01-18T20:15:47.985" v="1516"/>
          <ac:spMkLst>
            <pc:docMk/>
            <pc:sldMk cId="284898381" sldId="273"/>
            <ac:spMk id="2" creationId="{540BB147-4CAD-4843-ABD0-B9A510AAD2D4}"/>
          </ac:spMkLst>
        </pc:spChg>
        <pc:spChg chg="mod">
          <ac:chgData name="McGehee, Chelsea T." userId="10030000A32A0A91@LIVE.COM" providerId="AD" clId="Web-{CFC6F056-8E34-4192-8EB6-A99BF3A8852C}" dt="2018-01-18T20:19:06.295" v="1759"/>
          <ac:spMkLst>
            <pc:docMk/>
            <pc:sldMk cId="284898381" sldId="273"/>
            <ac:spMk id="3" creationId="{183BBD6B-198A-4096-877E-C2C858032F25}"/>
          </ac:spMkLst>
        </pc:spChg>
      </pc:sldChg>
      <pc:sldChg chg="addSp delSp modSp new">
        <pc:chgData name="McGehee, Chelsea T." userId="10030000A32A0A91@LIVE.COM" providerId="AD" clId="Web-{CFC6F056-8E34-4192-8EB6-A99BF3A8852C}" dt="2018-01-18T20:20:58.027" v="1965"/>
        <pc:sldMkLst>
          <pc:docMk/>
          <pc:sldMk cId="1407343189" sldId="274"/>
        </pc:sldMkLst>
        <pc:spChg chg="mod">
          <ac:chgData name="McGehee, Chelsea T." userId="10030000A32A0A91@LIVE.COM" providerId="AD" clId="Web-{CFC6F056-8E34-4192-8EB6-A99BF3A8852C}" dt="2018-01-18T20:19:33.122" v="1774"/>
          <ac:spMkLst>
            <pc:docMk/>
            <pc:sldMk cId="1407343189" sldId="274"/>
            <ac:spMk id="2" creationId="{FA3BC44C-6926-4463-A313-87D20098FA16}"/>
          </ac:spMkLst>
        </pc:spChg>
        <pc:spChg chg="del">
          <ac:chgData name="McGehee, Chelsea T." userId="10030000A32A0A91@LIVE.COM" providerId="AD" clId="Web-{CFC6F056-8E34-4192-8EB6-A99BF3A8852C}" dt="2018-01-18T20:19:33.279" v="1776"/>
          <ac:spMkLst>
            <pc:docMk/>
            <pc:sldMk cId="1407343189" sldId="274"/>
            <ac:spMk id="3" creationId="{F7A1CA19-5861-4B59-A892-DD24D4E728DB}"/>
          </ac:spMkLst>
        </pc:spChg>
        <pc:graphicFrameChg chg="add mod ord modGraphic">
          <ac:chgData name="McGehee, Chelsea T." userId="10030000A32A0A91@LIVE.COM" providerId="AD" clId="Web-{CFC6F056-8E34-4192-8EB6-A99BF3A8852C}" dt="2018-01-18T20:20:58.027" v="1965"/>
          <ac:graphicFrameMkLst>
            <pc:docMk/>
            <pc:sldMk cId="1407343189" sldId="274"/>
            <ac:graphicFrameMk id="4" creationId="{E3BF2436-DD53-4F73-B95A-CBBDEC58F11F}"/>
          </ac:graphicFrameMkLst>
        </pc:graphicFrameChg>
      </pc:sldChg>
      <pc:sldChg chg="modSp new">
        <pc:chgData name="McGehee, Chelsea T." userId="10030000A32A0A91@LIVE.COM" providerId="AD" clId="Web-{CFC6F056-8E34-4192-8EB6-A99BF3A8852C}" dt="2018-01-18T20:23:51.854" v="2139"/>
        <pc:sldMkLst>
          <pc:docMk/>
          <pc:sldMk cId="700733617" sldId="275"/>
        </pc:sldMkLst>
        <pc:spChg chg="mod">
          <ac:chgData name="McGehee, Chelsea T." userId="10030000A32A0A91@LIVE.COM" providerId="AD" clId="Web-{CFC6F056-8E34-4192-8EB6-A99BF3A8852C}" dt="2018-01-18T20:21:31.230" v="1979"/>
          <ac:spMkLst>
            <pc:docMk/>
            <pc:sldMk cId="700733617" sldId="275"/>
            <ac:spMk id="2" creationId="{FF9039C4-DA2F-4033-B840-D4D53C89E808}"/>
          </ac:spMkLst>
        </pc:spChg>
        <pc:spChg chg="mod">
          <ac:chgData name="McGehee, Chelsea T." userId="10030000A32A0A91@LIVE.COM" providerId="AD" clId="Web-{CFC6F056-8E34-4192-8EB6-A99BF3A8852C}" dt="2018-01-18T20:23:51.854" v="2139"/>
          <ac:spMkLst>
            <pc:docMk/>
            <pc:sldMk cId="700733617" sldId="275"/>
            <ac:spMk id="3" creationId="{2AFBC0B4-BF03-4D5A-B3B2-893761E08704}"/>
          </ac:spMkLst>
        </pc:spChg>
      </pc:sldChg>
      <pc:sldChg chg="modSp new">
        <pc:chgData name="McGehee, Chelsea T." userId="10030000A32A0A91@LIVE.COM" providerId="AD" clId="Web-{CFC6F056-8E34-4192-8EB6-A99BF3A8852C}" dt="2018-01-18T20:27:38.773" v="2368"/>
        <pc:sldMkLst>
          <pc:docMk/>
          <pc:sldMk cId="971011813" sldId="276"/>
        </pc:sldMkLst>
        <pc:spChg chg="mod">
          <ac:chgData name="McGehee, Chelsea T." userId="10030000A32A0A91@LIVE.COM" providerId="AD" clId="Web-{CFC6F056-8E34-4192-8EB6-A99BF3A8852C}" dt="2018-01-18T20:24:09.916" v="2149"/>
          <ac:spMkLst>
            <pc:docMk/>
            <pc:sldMk cId="971011813" sldId="276"/>
            <ac:spMk id="2" creationId="{A7B26DA4-C445-44CD-941B-4CA8498E1A94}"/>
          </ac:spMkLst>
        </pc:spChg>
        <pc:spChg chg="mod">
          <ac:chgData name="McGehee, Chelsea T." userId="10030000A32A0A91@LIVE.COM" providerId="AD" clId="Web-{CFC6F056-8E34-4192-8EB6-A99BF3A8852C}" dt="2018-01-18T20:27:38.773" v="2368"/>
          <ac:spMkLst>
            <pc:docMk/>
            <pc:sldMk cId="971011813" sldId="276"/>
            <ac:spMk id="3" creationId="{0D8DEC89-375E-4DCD-81DD-D7D297F8D452}"/>
          </ac:spMkLst>
        </pc:spChg>
      </pc:sldChg>
      <pc:sldChg chg="addSp modSp new mod setBg setClrOvrMap">
        <pc:chgData name="McGehee, Chelsea T." userId="10030000A32A0A91@LIVE.COM" providerId="AD" clId="Web-{CFC6F056-8E34-4192-8EB6-A99BF3A8852C}" dt="2018-01-18T20:29:38.099" v="2458"/>
        <pc:sldMkLst>
          <pc:docMk/>
          <pc:sldMk cId="2737535400" sldId="277"/>
        </pc:sldMkLst>
        <pc:spChg chg="mod">
          <ac:chgData name="McGehee, Chelsea T." userId="10030000A32A0A91@LIVE.COM" providerId="AD" clId="Web-{CFC6F056-8E34-4192-8EB6-A99BF3A8852C}" dt="2018-01-18T20:29:25.927" v="2453"/>
          <ac:spMkLst>
            <pc:docMk/>
            <pc:sldMk cId="2737535400" sldId="277"/>
            <ac:spMk id="2" creationId="{D777363A-761A-4612-9664-312D3B4E304E}"/>
          </ac:spMkLst>
        </pc:spChg>
        <pc:spChg chg="mod">
          <ac:chgData name="McGehee, Chelsea T." userId="10030000A32A0A91@LIVE.COM" providerId="AD" clId="Web-{CFC6F056-8E34-4192-8EB6-A99BF3A8852C}" dt="2018-01-18T20:29:38.099" v="2458"/>
          <ac:spMkLst>
            <pc:docMk/>
            <pc:sldMk cId="2737535400" sldId="277"/>
            <ac:spMk id="3" creationId="{1A0A78D5-84B7-4B5E-8E3E-5A307A95C13C}"/>
          </ac:spMkLst>
        </pc:spChg>
        <pc:spChg chg="add">
          <ac:chgData name="McGehee, Chelsea T." userId="10030000A32A0A91@LIVE.COM" providerId="AD" clId="Web-{CFC6F056-8E34-4192-8EB6-A99BF3A8852C}" dt="2018-01-18T20:29:25.927" v="2453"/>
          <ac:spMkLst>
            <pc:docMk/>
            <pc:sldMk cId="2737535400" sldId="277"/>
            <ac:spMk id="9" creationId="{1D868099-6145-4BC0-A5EA-74BEF1776BA9}"/>
          </ac:spMkLst>
        </pc:spChg>
        <pc:spChg chg="add">
          <ac:chgData name="McGehee, Chelsea T." userId="10030000A32A0A91@LIVE.COM" providerId="AD" clId="Web-{CFC6F056-8E34-4192-8EB6-A99BF3A8852C}" dt="2018-01-18T20:29:25.927" v="2453"/>
          <ac:spMkLst>
            <pc:docMk/>
            <pc:sldMk cId="2737535400" sldId="277"/>
            <ac:spMk id="11" creationId="{CC1026F7-DECB-49B4-A565-518BBA445471}"/>
          </ac:spMkLst>
        </pc:spChg>
        <pc:picChg chg="add mod ord">
          <ac:chgData name="McGehee, Chelsea T." userId="10030000A32A0A91@LIVE.COM" providerId="AD" clId="Web-{CFC6F056-8E34-4192-8EB6-A99BF3A8852C}" dt="2018-01-18T20:29:25.927" v="2453"/>
          <ac:picMkLst>
            <pc:docMk/>
            <pc:sldMk cId="2737535400" sldId="277"/>
            <ac:picMk id="4" creationId="{E5BE3348-4D14-4FF7-864B-F461AE6CB1BC}"/>
          </ac:picMkLst>
        </pc:picChg>
      </pc:sldChg>
      <pc:sldChg chg="new">
        <pc:chgData name="McGehee, Chelsea T." userId="10030000A32A0A91@LIVE.COM" providerId="AD" clId="Web-{CFC6F056-8E34-4192-8EB6-A99BF3A8852C}" dt="2018-01-18T20:29:47.958" v="2461"/>
        <pc:sldMkLst>
          <pc:docMk/>
          <pc:sldMk cId="1318586074" sldId="278"/>
        </pc:sldMkLst>
      </pc:sldChg>
    </pc:docChg>
  </pc:docChgLst>
  <pc:docChgLst>
    <pc:chgData name="McGehee, Chelsea T." userId="10030000A32A0A91@LIVE.COM" providerId="AD" clId="Web-{56C8FD5B-EEB6-472E-AFCB-3CEBB780E81D}"/>
    <pc:docChg chg="addSld modSld modSection">
      <pc:chgData name="McGehee, Chelsea T." userId="10030000A32A0A91@LIVE.COM" providerId="AD" clId="Web-{56C8FD5B-EEB6-472E-AFCB-3CEBB780E81D}" dt="2018-01-18T20:56:09.742" v="600"/>
      <pc:docMkLst>
        <pc:docMk/>
      </pc:docMkLst>
      <pc:sldChg chg="modSp">
        <pc:chgData name="McGehee, Chelsea T." userId="10030000A32A0A91@LIVE.COM" providerId="AD" clId="Web-{56C8FD5B-EEB6-472E-AFCB-3CEBB780E81D}" dt="2018-01-18T20:51:15.052" v="291"/>
        <pc:sldMkLst>
          <pc:docMk/>
          <pc:sldMk cId="1318586074" sldId="278"/>
        </pc:sldMkLst>
        <pc:spChg chg="mod">
          <ac:chgData name="McGehee, Chelsea T." userId="10030000A32A0A91@LIVE.COM" providerId="AD" clId="Web-{56C8FD5B-EEB6-472E-AFCB-3CEBB780E81D}" dt="2018-01-18T20:48:09.864" v="17"/>
          <ac:spMkLst>
            <pc:docMk/>
            <pc:sldMk cId="1318586074" sldId="278"/>
            <ac:spMk id="2" creationId="{0D29D67C-909A-4669-8AB1-D4A16153F8E7}"/>
          </ac:spMkLst>
        </pc:spChg>
        <pc:spChg chg="mod">
          <ac:chgData name="McGehee, Chelsea T." userId="10030000A32A0A91@LIVE.COM" providerId="AD" clId="Web-{56C8FD5B-EEB6-472E-AFCB-3CEBB780E81D}" dt="2018-01-18T20:51:15.052" v="291"/>
          <ac:spMkLst>
            <pc:docMk/>
            <pc:sldMk cId="1318586074" sldId="278"/>
            <ac:spMk id="3" creationId="{D214BA34-11E0-4B7C-9919-89A1A654A880}"/>
          </ac:spMkLst>
        </pc:spChg>
      </pc:sldChg>
      <pc:sldChg chg="modSp new">
        <pc:chgData name="McGehee, Chelsea T." userId="10030000A32A0A91@LIVE.COM" providerId="AD" clId="Web-{56C8FD5B-EEB6-472E-AFCB-3CEBB780E81D}" dt="2018-01-18T20:53:32.227" v="424"/>
        <pc:sldMkLst>
          <pc:docMk/>
          <pc:sldMk cId="3039776272" sldId="279"/>
        </pc:sldMkLst>
        <pc:spChg chg="mod">
          <ac:chgData name="McGehee, Chelsea T." userId="10030000A32A0A91@LIVE.COM" providerId="AD" clId="Web-{56C8FD5B-EEB6-472E-AFCB-3CEBB780E81D}" dt="2018-01-18T20:51:55.709" v="307"/>
          <ac:spMkLst>
            <pc:docMk/>
            <pc:sldMk cId="3039776272" sldId="279"/>
            <ac:spMk id="2" creationId="{648258E8-4523-4084-9BB5-08565002284C}"/>
          </ac:spMkLst>
        </pc:spChg>
        <pc:spChg chg="mod">
          <ac:chgData name="McGehee, Chelsea T." userId="10030000A32A0A91@LIVE.COM" providerId="AD" clId="Web-{56C8FD5B-EEB6-472E-AFCB-3CEBB780E81D}" dt="2018-01-18T20:53:32.227" v="424"/>
          <ac:spMkLst>
            <pc:docMk/>
            <pc:sldMk cId="3039776272" sldId="279"/>
            <ac:spMk id="3" creationId="{CB678DD3-4A11-45A1-A6D1-2E2D6394C5A4}"/>
          </ac:spMkLst>
        </pc:spChg>
      </pc:sldChg>
      <pc:sldChg chg="modSp new">
        <pc:chgData name="McGehee, Chelsea T." userId="10030000A32A0A91@LIVE.COM" providerId="AD" clId="Web-{56C8FD5B-EEB6-472E-AFCB-3CEBB780E81D}" dt="2018-01-18T20:55:26.320" v="586"/>
        <pc:sldMkLst>
          <pc:docMk/>
          <pc:sldMk cId="4102747534" sldId="280"/>
        </pc:sldMkLst>
        <pc:spChg chg="mod">
          <ac:chgData name="McGehee, Chelsea T." userId="10030000A32A0A91@LIVE.COM" providerId="AD" clId="Web-{56C8FD5B-EEB6-472E-AFCB-3CEBB780E81D}" dt="2018-01-18T20:53:43.491" v="427"/>
          <ac:spMkLst>
            <pc:docMk/>
            <pc:sldMk cId="4102747534" sldId="280"/>
            <ac:spMk id="2" creationId="{D0477E3A-EDF3-445B-A6D0-B40E0D47D769}"/>
          </ac:spMkLst>
        </pc:spChg>
        <pc:spChg chg="mod">
          <ac:chgData name="McGehee, Chelsea T." userId="10030000A32A0A91@LIVE.COM" providerId="AD" clId="Web-{56C8FD5B-EEB6-472E-AFCB-3CEBB780E81D}" dt="2018-01-18T20:55:26.320" v="586"/>
          <ac:spMkLst>
            <pc:docMk/>
            <pc:sldMk cId="4102747534" sldId="280"/>
            <ac:spMk id="3" creationId="{F46A8D96-73B9-4743-9653-27D5E80E6551}"/>
          </ac:spMkLst>
        </pc:spChg>
      </pc:sldChg>
      <pc:sldChg chg="modSp new">
        <pc:chgData name="McGehee, Chelsea T." userId="10030000A32A0A91@LIVE.COM" providerId="AD" clId="Web-{56C8FD5B-EEB6-472E-AFCB-3CEBB780E81D}" dt="2018-01-18T20:56:09.742" v="599"/>
        <pc:sldMkLst>
          <pc:docMk/>
          <pc:sldMk cId="2444629652" sldId="281"/>
        </pc:sldMkLst>
        <pc:spChg chg="mod">
          <ac:chgData name="McGehee, Chelsea T." userId="10030000A32A0A91@LIVE.COM" providerId="AD" clId="Web-{56C8FD5B-EEB6-472E-AFCB-3CEBB780E81D}" dt="2018-01-18T20:55:42.945" v="591"/>
          <ac:spMkLst>
            <pc:docMk/>
            <pc:sldMk cId="2444629652" sldId="281"/>
            <ac:spMk id="2" creationId="{00041845-5A34-418B-B40D-C4F5B5368963}"/>
          </ac:spMkLst>
        </pc:spChg>
        <pc:spChg chg="mod">
          <ac:chgData name="McGehee, Chelsea T." userId="10030000A32A0A91@LIVE.COM" providerId="AD" clId="Web-{56C8FD5B-EEB6-472E-AFCB-3CEBB780E81D}" dt="2018-01-18T20:56:09.742" v="599"/>
          <ac:spMkLst>
            <pc:docMk/>
            <pc:sldMk cId="2444629652" sldId="281"/>
            <ac:spMk id="3" creationId="{839EAD9F-D504-4B55-95E1-8AA12606254B}"/>
          </ac:spMkLst>
        </pc:spChg>
      </pc:sldChg>
    </pc:docChg>
  </pc:docChgLst>
  <pc:docChgLst>
    <pc:chgData name="McGehee, Chelsea T." userId="10030000A32A0A91@LIVE.COM" providerId="AD" clId="Web-{227E5EC6-8544-41DD-AB01-7E67EAB32431}"/>
    <pc:docChg chg="addSld modSld modSection">
      <pc:chgData name="McGehee, Chelsea T." userId="10030000A32A0A91@LIVE.COM" providerId="AD" clId="Web-{227E5EC6-8544-41DD-AB01-7E67EAB32431}" dt="2018-01-18T19:04:24.270" v="316"/>
      <pc:docMkLst>
        <pc:docMk/>
      </pc:docMkLst>
      <pc:sldChg chg="modSp">
        <pc:chgData name="McGehee, Chelsea T." userId="10030000A32A0A91@LIVE.COM" providerId="AD" clId="Web-{227E5EC6-8544-41DD-AB01-7E67EAB32431}" dt="2018-01-18T19:00:12.340" v="11"/>
        <pc:sldMkLst>
          <pc:docMk/>
          <pc:sldMk cId="3601082625" sldId="256"/>
        </pc:sldMkLst>
        <pc:spChg chg="mod">
          <ac:chgData name="McGehee, Chelsea T." userId="10030000A32A0A91@LIVE.COM" providerId="AD" clId="Web-{227E5EC6-8544-41DD-AB01-7E67EAB32431}" dt="2018-01-18T19:00:07.168" v="4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McGehee, Chelsea T." userId="10030000A32A0A91@LIVE.COM" providerId="AD" clId="Web-{227E5EC6-8544-41DD-AB01-7E67EAB32431}" dt="2018-01-18T19:00:12.340" v="11"/>
          <ac:spMkLst>
            <pc:docMk/>
            <pc:sldMk cId="3601082625" sldId="256"/>
            <ac:spMk id="3" creationId="{00000000-0000-0000-0000-000000000000}"/>
          </ac:spMkLst>
        </pc:spChg>
      </pc:sldChg>
      <pc:sldChg chg="modSp new">
        <pc:chgData name="McGehee, Chelsea T." userId="10030000A32A0A91@LIVE.COM" providerId="AD" clId="Web-{227E5EC6-8544-41DD-AB01-7E67EAB32431}" dt="2018-01-18T19:01:10.576" v="90"/>
        <pc:sldMkLst>
          <pc:docMk/>
          <pc:sldMk cId="841421515" sldId="257"/>
        </pc:sldMkLst>
        <pc:spChg chg="mod">
          <ac:chgData name="McGehee, Chelsea T." userId="10030000A32A0A91@LIVE.COM" providerId="AD" clId="Web-{227E5EC6-8544-41DD-AB01-7E67EAB32431}" dt="2018-01-18T19:00:21.293" v="17"/>
          <ac:spMkLst>
            <pc:docMk/>
            <pc:sldMk cId="841421515" sldId="257"/>
            <ac:spMk id="2" creationId="{DEB37451-6AD4-4BA9-A03E-A524CBCCA698}"/>
          </ac:spMkLst>
        </pc:spChg>
        <pc:spChg chg="mod">
          <ac:chgData name="McGehee, Chelsea T." userId="10030000A32A0A91@LIVE.COM" providerId="AD" clId="Web-{227E5EC6-8544-41DD-AB01-7E67EAB32431}" dt="2018-01-18T19:01:10.576" v="90"/>
          <ac:spMkLst>
            <pc:docMk/>
            <pc:sldMk cId="841421515" sldId="257"/>
            <ac:spMk id="3" creationId="{E6FC99CF-77BB-4537-ABF4-2456C1F102DF}"/>
          </ac:spMkLst>
        </pc:spChg>
      </pc:sldChg>
      <pc:sldChg chg="modSp new">
        <pc:chgData name="McGehee, Chelsea T." userId="10030000A32A0A91@LIVE.COM" providerId="AD" clId="Web-{227E5EC6-8544-41DD-AB01-7E67EAB32431}" dt="2018-01-18T19:02:53.298" v="231"/>
        <pc:sldMkLst>
          <pc:docMk/>
          <pc:sldMk cId="4143806756" sldId="258"/>
        </pc:sldMkLst>
        <pc:spChg chg="mod">
          <ac:chgData name="McGehee, Chelsea T." userId="10030000A32A0A91@LIVE.COM" providerId="AD" clId="Web-{227E5EC6-8544-41DD-AB01-7E67EAB32431}" dt="2018-01-18T19:01:22.420" v="99"/>
          <ac:spMkLst>
            <pc:docMk/>
            <pc:sldMk cId="4143806756" sldId="258"/>
            <ac:spMk id="2" creationId="{C4EC8F4F-0E42-46EF-8A45-9348D312AEB5}"/>
          </ac:spMkLst>
        </pc:spChg>
        <pc:spChg chg="mod">
          <ac:chgData name="McGehee, Chelsea T." userId="10030000A32A0A91@LIVE.COM" providerId="AD" clId="Web-{227E5EC6-8544-41DD-AB01-7E67EAB32431}" dt="2018-01-18T19:02:53.298" v="231"/>
          <ac:spMkLst>
            <pc:docMk/>
            <pc:sldMk cId="4143806756" sldId="258"/>
            <ac:spMk id="3" creationId="{6DFF96A9-68EE-45BC-8F12-6DB7B9811065}"/>
          </ac:spMkLst>
        </pc:spChg>
      </pc:sldChg>
      <pc:sldChg chg="modSp new mod chgLayout">
        <pc:chgData name="McGehee, Chelsea T." userId="10030000A32A0A91@LIVE.COM" providerId="AD" clId="Web-{227E5EC6-8544-41DD-AB01-7E67EAB32431}" dt="2018-01-18T19:03:19.877" v="247"/>
        <pc:sldMkLst>
          <pc:docMk/>
          <pc:sldMk cId="2322947239" sldId="259"/>
        </pc:sldMkLst>
        <pc:spChg chg="mod ord">
          <ac:chgData name="McGehee, Chelsea T." userId="10030000A32A0A91@LIVE.COM" providerId="AD" clId="Web-{227E5EC6-8544-41DD-AB01-7E67EAB32431}" dt="2018-01-18T19:03:16.768" v="244"/>
          <ac:spMkLst>
            <pc:docMk/>
            <pc:sldMk cId="2322947239" sldId="259"/>
            <ac:spMk id="2" creationId="{7D59DB66-19E3-4492-80A8-CBC08A807256}"/>
          </ac:spMkLst>
        </pc:spChg>
        <pc:spChg chg="mod ord">
          <ac:chgData name="McGehee, Chelsea T." userId="10030000A32A0A91@LIVE.COM" providerId="AD" clId="Web-{227E5EC6-8544-41DD-AB01-7E67EAB32431}" dt="2018-01-18T19:03:19.877" v="247"/>
          <ac:spMkLst>
            <pc:docMk/>
            <pc:sldMk cId="2322947239" sldId="259"/>
            <ac:spMk id="3" creationId="{D151652A-CE4C-454E-9950-63D98DEEF0B0}"/>
          </ac:spMkLst>
        </pc:spChg>
      </pc:sldChg>
      <pc:sldChg chg="modSp new">
        <pc:chgData name="McGehee, Chelsea T." userId="10030000A32A0A91@LIVE.COM" providerId="AD" clId="Web-{227E5EC6-8544-41DD-AB01-7E67EAB32431}" dt="2018-01-18T19:04:24.270" v="315"/>
        <pc:sldMkLst>
          <pc:docMk/>
          <pc:sldMk cId="1526875139" sldId="260"/>
        </pc:sldMkLst>
        <pc:spChg chg="mod">
          <ac:chgData name="McGehee, Chelsea T." userId="10030000A32A0A91@LIVE.COM" providerId="AD" clId="Web-{227E5EC6-8544-41DD-AB01-7E67EAB32431}" dt="2018-01-18T19:03:27.877" v="251"/>
          <ac:spMkLst>
            <pc:docMk/>
            <pc:sldMk cId="1526875139" sldId="260"/>
            <ac:spMk id="2" creationId="{8D1B8713-1AF9-44CE-85E7-612D13AA0687}"/>
          </ac:spMkLst>
        </pc:spChg>
        <pc:spChg chg="mod">
          <ac:chgData name="McGehee, Chelsea T." userId="10030000A32A0A91@LIVE.COM" providerId="AD" clId="Web-{227E5EC6-8544-41DD-AB01-7E67EAB32431}" dt="2018-01-18T19:04:24.270" v="315"/>
          <ac:spMkLst>
            <pc:docMk/>
            <pc:sldMk cId="1526875139" sldId="260"/>
            <ac:spMk id="3" creationId="{2B44201B-3BB2-4685-9E02-0F6A36483A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21: Alcohol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Unit 7: Drugs 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8AFC7-6756-4FCA-81F4-78E40531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to Live Alcohol Free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DD45AA-7BFE-4BF1-8BA9-FBFFC6FF71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Lesson 2 </a:t>
            </a:r>
          </a:p>
        </p:txBody>
      </p:sp>
    </p:spTree>
    <p:extLst>
      <p:ext uri="{BB962C8B-B14F-4D97-AF65-F5344CB8AC3E}">
        <p14:creationId xmlns:p14="http://schemas.microsoft.com/office/powerpoint/2010/main" val="166018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3B91B61-BFCA-4647-957E-A8269BE46F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 title="Side bar">
            <a:extLst>
              <a:ext uri="{FF2B5EF4-FFF2-40B4-BE49-F238E27FC236}">
                <a16:creationId xmlns:a16="http://schemas.microsoft.com/office/drawing/2014/main" xmlns="" id="{92D1D7C6-1C89-420C-8D35-4836541671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 descr="A picture containing cup&#10;&#10;Description generated with high confidence">
            <a:extLst>
              <a:ext uri="{FF2B5EF4-FFF2-40B4-BE49-F238E27FC236}">
                <a16:creationId xmlns:a16="http://schemas.microsoft.com/office/drawing/2014/main" xmlns="" id="{2DAD1F38-2E5A-4D13-BB14-7440712A00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18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03CEF-B2B5-420C-9C74-05E9FF4F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/>
              <a:t>Alcohol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0AC955-ED0A-4139-A7EB-BD2049B5E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800" b="1" u="sng"/>
              <a:t>Psychological dependence: a condition in which a person believes that a drug is needed in order to feel good or to function normally</a:t>
            </a:r>
          </a:p>
          <a:p>
            <a:pPr marL="383540" indent="-383540"/>
            <a:r>
              <a:rPr lang="en-US" sz="2800" b="1" u="sng"/>
              <a:t>Physiological dependence: condition in which the user has a chemical need for a drug</a:t>
            </a:r>
          </a:p>
        </p:txBody>
      </p:sp>
    </p:spTree>
    <p:extLst>
      <p:ext uri="{BB962C8B-B14F-4D97-AF65-F5344CB8AC3E}">
        <p14:creationId xmlns:p14="http://schemas.microsoft.com/office/powerpoint/2010/main" val="5815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96282C0-351C-48EE-A89D-D662C5DB25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 title="Side bar">
            <a:extLst>
              <a:ext uri="{FF2B5EF4-FFF2-40B4-BE49-F238E27FC236}">
                <a16:creationId xmlns:a16="http://schemas.microsoft.com/office/drawing/2014/main" xmlns="" id="{1B35EC73-2F87-44A7-B231-910536590D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933184E-CBF5-493A-894B-8C601884D0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45" r="2662" b="-1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A2DED8-3106-4261-AF10-A2D6BEE2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/>
              <a:t>Factors that Influence Alcohol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D32AD4-5BBF-40C1-93DA-449BEFC17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3200"/>
              <a:t>Peer pressure</a:t>
            </a:r>
          </a:p>
          <a:p>
            <a:pPr marL="383540" indent="-383540"/>
            <a:r>
              <a:rPr lang="en-US" sz="3200"/>
              <a:t>Family</a:t>
            </a:r>
          </a:p>
          <a:p>
            <a:pPr marL="383540" indent="-383540"/>
            <a:r>
              <a:rPr lang="en-US" sz="3200"/>
              <a:t>Media messages</a:t>
            </a:r>
          </a:p>
        </p:txBody>
      </p:sp>
    </p:spTree>
    <p:extLst>
      <p:ext uri="{BB962C8B-B14F-4D97-AF65-F5344CB8AC3E}">
        <p14:creationId xmlns:p14="http://schemas.microsoft.com/office/powerpoint/2010/main" val="862308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C7CB9-C690-4673-AF54-B8A9751A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Risks of Alcohol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E37D59-15A5-4ED3-9BAC-52B369C3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400"/>
              <a:t>Nearly 30 people die each day in the US as a result of an alcohol-related traffic collision</a:t>
            </a:r>
          </a:p>
          <a:p>
            <a:pPr marL="383540" indent="-383540"/>
            <a:r>
              <a:rPr lang="en-US" sz="2400"/>
              <a:t>The drinking age is 21 and teens who break the law can suffer serious consequences with law enforcement</a:t>
            </a:r>
          </a:p>
          <a:p>
            <a:pPr marL="383540" indent="-383540"/>
            <a:r>
              <a:rPr lang="en-US" sz="2400"/>
              <a:t>Fights are more likely to break out at parties where alcohol is present</a:t>
            </a:r>
          </a:p>
          <a:p>
            <a:pPr marL="383540" indent="-383540"/>
            <a:r>
              <a:rPr lang="en-US" sz="2400"/>
              <a:t>Alcohol impairs judgement and may cause a person to compromise their values</a:t>
            </a:r>
          </a:p>
        </p:txBody>
      </p:sp>
    </p:spTree>
    <p:extLst>
      <p:ext uri="{BB962C8B-B14F-4D97-AF65-F5344CB8AC3E}">
        <p14:creationId xmlns:p14="http://schemas.microsoft.com/office/powerpoint/2010/main" val="276694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7270A3-5800-4A4A-BE65-3E29C339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Alcohol and the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DDE170-3948-4DEA-BC25-1022902E6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38" y="1406525"/>
            <a:ext cx="11141303" cy="52546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800" b="1" u="sng"/>
              <a:t>Alcohol abuse: excessive use of alcohol</a:t>
            </a:r>
          </a:p>
          <a:p>
            <a:pPr marL="383540" indent="-383540"/>
            <a:r>
              <a:rPr lang="en-US" sz="2800"/>
              <a:t>Young people who live in a household where alcohol is abused are FOUR times more likely to abuse alcohol themselves</a:t>
            </a:r>
          </a:p>
          <a:p>
            <a:pPr marL="383540" indent="-383540"/>
            <a:r>
              <a:rPr lang="en-US" sz="2800" b="1" u="sng"/>
              <a:t>Alcoholism: disease in which a person has a physical or psychological dependence on drinks that contain alcohol</a:t>
            </a:r>
          </a:p>
          <a:p>
            <a:pPr marL="383540" indent="-383540"/>
            <a:r>
              <a:rPr lang="en-US" sz="2800"/>
              <a:t>Effects on families include:</a:t>
            </a:r>
          </a:p>
          <a:p>
            <a:pPr lvl="1" indent="-383540"/>
            <a:r>
              <a:rPr lang="en-US" sz="2800" i="0"/>
              <a:t>Neglect, abuse, or social isolation</a:t>
            </a:r>
          </a:p>
          <a:p>
            <a:pPr lvl="1" indent="-383540"/>
            <a:r>
              <a:rPr lang="en-US" sz="2800" i="0"/>
              <a:t>Economic hardship</a:t>
            </a:r>
          </a:p>
          <a:p>
            <a:pPr lvl="1" indent="-383540"/>
            <a:r>
              <a:rPr lang="en-US" sz="2800" i="0"/>
              <a:t>Personal use of alcohol themselves</a:t>
            </a:r>
          </a:p>
          <a:p>
            <a:pPr lvl="1" indent="-383540"/>
            <a:r>
              <a:rPr lang="en-US" sz="2800" i="0"/>
              <a:t>Mental illness and physical problems </a:t>
            </a:r>
          </a:p>
        </p:txBody>
      </p:sp>
    </p:spTree>
    <p:extLst>
      <p:ext uri="{BB962C8B-B14F-4D97-AF65-F5344CB8AC3E}">
        <p14:creationId xmlns:p14="http://schemas.microsoft.com/office/powerpoint/2010/main" val="200518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xmlns="" id="{A67E2D8A-19BE-48A0-889C-CCAC02348C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A44EB40-C647-47E9-9D8A-B0E03513F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62" y="1728233"/>
            <a:ext cx="5071256" cy="30814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6917F-4BC2-4732-A922-C81B29E66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en-US"/>
              <a:t>Avoiding 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3C82B8-D6EC-47F0-85F9-E7FCA831B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914" y="2286000"/>
            <a:ext cx="5127172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2800"/>
              <a:t>Benefits of living alcohol-free:</a:t>
            </a:r>
          </a:p>
          <a:p>
            <a:pPr lvl="1" indent="-383540"/>
            <a:r>
              <a:rPr lang="en-US" sz="2800" i="0"/>
              <a:t>Maintain a healthy body</a:t>
            </a:r>
          </a:p>
          <a:p>
            <a:pPr lvl="1" indent="-383540"/>
            <a:r>
              <a:rPr lang="en-US" sz="2800" i="0"/>
              <a:t>Establish healthy relationships</a:t>
            </a:r>
          </a:p>
          <a:p>
            <a:pPr lvl="1" indent="-383540"/>
            <a:r>
              <a:rPr lang="en-US" sz="2800" i="0"/>
              <a:t>Make healthy decisions</a:t>
            </a:r>
          </a:p>
          <a:p>
            <a:pPr lvl="1" indent="-383540"/>
            <a:r>
              <a:rPr lang="en-US" sz="2800" i="0"/>
              <a:t>Avoid risky behaviors</a:t>
            </a:r>
          </a:p>
          <a:p>
            <a:pPr lvl="1" indent="-383540"/>
            <a:r>
              <a:rPr lang="en-US" sz="2800" i="0"/>
              <a:t>Avoid illegal activities</a:t>
            </a:r>
          </a:p>
          <a:p>
            <a:pPr lvl="1" indent="-383540"/>
            <a:r>
              <a:rPr lang="en-US" sz="2800" i="0"/>
              <a:t>Avoid violence</a:t>
            </a:r>
          </a:p>
          <a:p>
            <a:pPr lvl="1" indent="-383540"/>
            <a:r>
              <a:rPr lang="en-US" sz="2800" i="0"/>
              <a:t>Achieve goals</a:t>
            </a:r>
          </a:p>
        </p:txBody>
      </p:sp>
    </p:spTree>
    <p:extLst>
      <p:ext uri="{BB962C8B-B14F-4D97-AF65-F5344CB8AC3E}">
        <p14:creationId xmlns:p14="http://schemas.microsoft.com/office/powerpoint/2010/main" val="1185649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xmlns="" id="{B9F89C22-0475-4427-B7C8-0269AD40E3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 descr="A person taking a selfie&#10;&#10;Description generated with high confidence">
            <a:extLst>
              <a:ext uri="{FF2B5EF4-FFF2-40B4-BE49-F238E27FC236}">
                <a16:creationId xmlns:a16="http://schemas.microsoft.com/office/drawing/2014/main" xmlns="" id="{35E3825E-9217-4C06-866F-9F09F1E66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641" y="2422823"/>
            <a:ext cx="5105445" cy="33974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8DD55-4B94-498C-B2DE-F741F13F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n-US"/>
              <a:t>Refusing 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3CD518-AF10-46CD-B0C9-02259B38F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"I don't like the taste"</a:t>
            </a:r>
          </a:p>
          <a:p>
            <a:pPr marL="383540" indent="-383540"/>
            <a:r>
              <a:rPr lang="en-US"/>
              <a:t>"No, thanks.  I need to be in top shape for the game this week"</a:t>
            </a:r>
          </a:p>
          <a:p>
            <a:pPr marL="383540" indent="-383540"/>
            <a:r>
              <a:rPr lang="en-US"/>
              <a:t>"I don't drink alcohol—besides, I'm heading home"</a:t>
            </a:r>
          </a:p>
          <a:p>
            <a:pPr marL="383540" indent="-383540"/>
            <a:r>
              <a:rPr lang="en-US"/>
              <a:t>"I really can't, my parents would be angry.  We have an agreement."</a:t>
            </a:r>
          </a:p>
          <a:p>
            <a:pPr marL="383540" indent="-383540"/>
            <a:r>
              <a:rPr lang="en-US"/>
              <a:t>"I don't want to risk getting kicked off the team." </a:t>
            </a:r>
          </a:p>
        </p:txBody>
      </p:sp>
    </p:spTree>
    <p:extLst>
      <p:ext uri="{BB962C8B-B14F-4D97-AF65-F5344CB8AC3E}">
        <p14:creationId xmlns:p14="http://schemas.microsoft.com/office/powerpoint/2010/main" val="1417297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13A3A2-18A5-4070-8C2C-77D1E1B24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Impact of Alcohol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DC4702-0619-4945-A4A0-1E49874DD5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1528307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0BB147-4CAD-4843-ABD0-B9A510AA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Alcohol and Driving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3BBD6B-198A-4096-877E-C2C858032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950" y="1516063"/>
            <a:ext cx="11166390" cy="51816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2800"/>
              <a:t>1/5 of all teen drivers involved in fatal car accidents have a blood alcohol concentration of 0.01 percent </a:t>
            </a:r>
          </a:p>
          <a:p>
            <a:pPr marL="383540" indent="-383540"/>
            <a:r>
              <a:rPr lang="en-US" sz="2800" b="1" u="sng"/>
              <a:t>Blood alcohol concentration (BAC): the amount of alcohol in a person's blood, expressed as a percentage</a:t>
            </a:r>
          </a:p>
          <a:p>
            <a:pPr lvl="1" indent="-383540"/>
            <a:r>
              <a:rPr lang="en-US" sz="2800" i="0"/>
              <a:t>BAC depends on the quantity and type of alcohol consumed, rate of consumption, body size, and gender</a:t>
            </a:r>
          </a:p>
          <a:p>
            <a:pPr marL="383540" indent="-383540"/>
            <a:r>
              <a:rPr lang="en-US" sz="2800"/>
              <a:t>Any amount of alcohol in the blood can cause the following:</a:t>
            </a:r>
          </a:p>
          <a:p>
            <a:pPr lvl="1" indent="-383540"/>
            <a:r>
              <a:rPr lang="en-US" sz="2800" i="0"/>
              <a:t>Slow reflexes</a:t>
            </a:r>
          </a:p>
          <a:p>
            <a:pPr lvl="1" indent="-383540"/>
            <a:r>
              <a:rPr lang="en-US" sz="2800" i="0"/>
              <a:t>Reduced ability to judge distances and speeds</a:t>
            </a:r>
          </a:p>
          <a:p>
            <a:pPr lvl="1" indent="-383540"/>
            <a:r>
              <a:rPr lang="en-US" sz="2800" i="0"/>
              <a:t>Increase risky behaviors</a:t>
            </a:r>
          </a:p>
          <a:p>
            <a:pPr lvl="1" indent="-383540"/>
            <a:r>
              <a:rPr lang="en-US" sz="2800" i="0"/>
              <a:t>Reduce concentration and increase forgetfulness </a:t>
            </a:r>
          </a:p>
        </p:txBody>
      </p:sp>
    </p:spTree>
    <p:extLst>
      <p:ext uri="{BB962C8B-B14F-4D97-AF65-F5344CB8AC3E}">
        <p14:creationId xmlns:p14="http://schemas.microsoft.com/office/powerpoint/2010/main" val="284898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3BC44C-6926-4463-A313-87D20098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Beer, Wine, and Spirits 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3BF2436-DD53-4F73-B95A-CBBDEC58F1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997367"/>
              </p:ext>
            </p:extLst>
          </p:nvPr>
        </p:nvGraphicFramePr>
        <p:xfrm>
          <a:off x="1371600" y="2286000"/>
          <a:ext cx="9784386" cy="419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462">
                  <a:extLst>
                    <a:ext uri="{9D8B030D-6E8A-4147-A177-3AD203B41FA5}">
                      <a16:colId xmlns:a16="http://schemas.microsoft.com/office/drawing/2014/main" xmlns="" val="3101350741"/>
                    </a:ext>
                  </a:extLst>
                </a:gridCol>
                <a:gridCol w="3261462">
                  <a:extLst>
                    <a:ext uri="{9D8B030D-6E8A-4147-A177-3AD203B41FA5}">
                      <a16:colId xmlns:a16="http://schemas.microsoft.com/office/drawing/2014/main" xmlns="" val="3516875268"/>
                    </a:ext>
                  </a:extLst>
                </a:gridCol>
                <a:gridCol w="3261462">
                  <a:extLst>
                    <a:ext uri="{9D8B030D-6E8A-4147-A177-3AD203B41FA5}">
                      <a16:colId xmlns:a16="http://schemas.microsoft.com/office/drawing/2014/main" xmlns="" val="2161304045"/>
                    </a:ext>
                  </a:extLst>
                </a:gridCol>
              </a:tblGrid>
              <a:tr h="10584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Drink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Alcohol by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Alcohol Content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0673688"/>
                  </a:ext>
                </a:extLst>
              </a:tr>
              <a:tr h="10319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Beer (12 oz.)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0.5 oz.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7220430"/>
                  </a:ext>
                </a:extLst>
              </a:tr>
              <a:tr h="10319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Wine (5 oz.)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0.5 oz.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8781507"/>
                  </a:ext>
                </a:extLst>
              </a:tr>
              <a:tr h="10319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Vodka or Whiskey (1.25 oz.)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/>
                        <a:t>0.5 oz.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9967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34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37451-6AD4-4BA9-A03E-A524CBCC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FC99CF-77BB-4537-ABF4-2456C1F10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3200"/>
              <a:t>Name the health risks of alcohol use</a:t>
            </a:r>
          </a:p>
          <a:p>
            <a:pPr marL="383540" indent="-383540"/>
            <a:r>
              <a:rPr lang="en-US" sz="3200"/>
              <a:t>Choose to live alcohol-free by understanding the dangerous consequences</a:t>
            </a:r>
          </a:p>
          <a:p>
            <a:pPr marL="383540" indent="-383540"/>
            <a:r>
              <a:rPr lang="en-US" sz="3200"/>
              <a:t>Discover the impact of alcohol abuse</a:t>
            </a:r>
          </a:p>
        </p:txBody>
      </p:sp>
    </p:spTree>
    <p:extLst>
      <p:ext uri="{BB962C8B-B14F-4D97-AF65-F5344CB8AC3E}">
        <p14:creationId xmlns:p14="http://schemas.microsoft.com/office/powerpoint/2010/main" val="841421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9039C4-DA2F-4033-B840-D4D53C89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Driving While Intoxicated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FBC0B4-BF03-4D5A-B3B2-893761E08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2800" b="1" u="sng"/>
              <a:t>The legal BAC limit for adult drivers is 0.08 %</a:t>
            </a:r>
          </a:p>
          <a:p>
            <a:pPr marL="383540" indent="-383540"/>
            <a:r>
              <a:rPr lang="en-US" sz="2800"/>
              <a:t>For those under 21, there is no acceptable BAC</a:t>
            </a:r>
          </a:p>
          <a:p>
            <a:pPr marL="383540" indent="-383540"/>
            <a:r>
              <a:rPr lang="en-US" sz="2800"/>
              <a:t>Consequences include:</a:t>
            </a:r>
          </a:p>
          <a:p>
            <a:pPr lvl="1" indent="-383540"/>
            <a:r>
              <a:rPr lang="en-US" sz="2800" i="0"/>
              <a:t>Injuries or death to you or other drivers/riders</a:t>
            </a:r>
          </a:p>
          <a:p>
            <a:pPr lvl="1" indent="-383540"/>
            <a:r>
              <a:rPr lang="en-US" sz="2800" i="0"/>
              <a:t>Arrest, jail time, court appearance, $$$$, police record, lawsuits</a:t>
            </a:r>
          </a:p>
          <a:p>
            <a:pPr lvl="1" indent="-383540"/>
            <a:r>
              <a:rPr lang="en-US" sz="2800" i="0"/>
              <a:t>Restricted driving privileges or confiscated license</a:t>
            </a:r>
          </a:p>
          <a:p>
            <a:pPr lvl="1" indent="-383540"/>
            <a:r>
              <a:rPr lang="en-US" sz="2800" i="0"/>
              <a:t>Higher auto insurance</a:t>
            </a:r>
          </a:p>
          <a:p>
            <a:pPr lvl="1" indent="-383540"/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700733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B26DA4-C445-44CD-941B-4CA8498E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Alcohol and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8DEC89-375E-4DCD-81DD-D7D297F8D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2785"/>
            <a:ext cx="9601200" cy="44246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2400" b="1" u="sng"/>
              <a:t>Fetal alcohol syndrome (FAS): group of alcohol-related birth defects that include physical and mental problems</a:t>
            </a:r>
            <a:r>
              <a:rPr lang="en-US" sz="2400" b="1"/>
              <a:t> </a:t>
            </a:r>
          </a:p>
          <a:p>
            <a:pPr marL="383540" indent="-383540"/>
            <a:r>
              <a:rPr lang="en-US" sz="2400"/>
              <a:t>Problems can include:</a:t>
            </a:r>
          </a:p>
          <a:p>
            <a:pPr lvl="1" indent="-383540"/>
            <a:r>
              <a:rPr lang="en-US" sz="2400" i="0"/>
              <a:t>Small head and deformities </a:t>
            </a:r>
          </a:p>
          <a:p>
            <a:pPr lvl="1" indent="-383540"/>
            <a:r>
              <a:rPr lang="en-US" sz="2400" i="0"/>
              <a:t>Heart, liver, and kidney defects</a:t>
            </a:r>
          </a:p>
          <a:p>
            <a:pPr lvl="1" indent="-383540"/>
            <a:r>
              <a:rPr lang="en-US" sz="2400" i="0"/>
              <a:t>Vision and hearing problems</a:t>
            </a:r>
          </a:p>
          <a:p>
            <a:pPr lvl="1" indent="-383540"/>
            <a:r>
              <a:rPr lang="en-US" sz="2400" i="0"/>
              <a:t>Central nervous system problems, developmental disabilities, and poor concentration</a:t>
            </a:r>
          </a:p>
          <a:p>
            <a:pPr lvl="1" indent="-383540"/>
            <a:r>
              <a:rPr lang="en-US" sz="2400" i="0"/>
              <a:t>Difficulties learning and short attention span</a:t>
            </a:r>
          </a:p>
          <a:p>
            <a:pPr lvl="1" indent="-383540"/>
            <a:r>
              <a:rPr lang="en-US" sz="2400" i="0"/>
              <a:t>Hyperactivity, anxiety, and social withdrawal</a:t>
            </a:r>
          </a:p>
          <a:p>
            <a:pPr marL="383540" indent="-383540"/>
            <a:r>
              <a:rPr lang="en-US" sz="2400"/>
              <a:t>One of the leading preventable causes for mental handicap</a:t>
            </a:r>
            <a:endParaRPr lang="en-US" sz="2400" i="0"/>
          </a:p>
        </p:txBody>
      </p:sp>
    </p:spTree>
    <p:extLst>
      <p:ext uri="{BB962C8B-B14F-4D97-AF65-F5344CB8AC3E}">
        <p14:creationId xmlns:p14="http://schemas.microsoft.com/office/powerpoint/2010/main" val="971011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D868099-6145-4BC0-A5EA-74BEF1776B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food&#10;&#10;Description generated with high confidence">
            <a:extLst>
              <a:ext uri="{FF2B5EF4-FFF2-40B4-BE49-F238E27FC236}">
                <a16:creationId xmlns:a16="http://schemas.microsoft.com/office/drawing/2014/main" xmlns="" id="{E5BE3348-4D14-4FF7-864B-F461AE6CB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844688"/>
            <a:ext cx="6900380" cy="5168624"/>
          </a:xfrm>
          <a:prstGeom prst="rect">
            <a:avLst/>
          </a:prstGeom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xmlns="" id="{CC1026F7-DECB-49B4-A565-518BBA4454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77363A-761A-4612-9664-312D3B4E3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800"/>
              <a:t>Alcoholism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0A78D5-84B7-4B5E-8E3E-5A307A95C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400"/>
              <a:t>Craving</a:t>
            </a:r>
          </a:p>
          <a:p>
            <a:pPr marL="383540" indent="-383540"/>
            <a:r>
              <a:rPr lang="en-US" sz="2400"/>
              <a:t>Loss of control</a:t>
            </a:r>
          </a:p>
          <a:p>
            <a:pPr marL="383540" indent="-383540"/>
            <a:r>
              <a:rPr lang="en-US" sz="2400"/>
              <a:t>Physical dependence</a:t>
            </a:r>
          </a:p>
          <a:p>
            <a:pPr marL="383540" indent="-383540"/>
            <a:r>
              <a:rPr lang="en-US" sz="2400"/>
              <a:t>Tolerance </a:t>
            </a:r>
          </a:p>
          <a:p>
            <a:pPr marL="383540" indent="-383540"/>
            <a:r>
              <a:rPr lang="en-US" sz="2400" b="1" u="sng"/>
              <a:t>Alcoholic: an addict who is dependent on alcohol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37535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29D67C-909A-4669-8AB1-D4A16153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Alcoholism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14BA34-11E0-4B7C-9919-89A1A654A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800"/>
              <a:t>Stage 1—Abuse: May begin with social drinking; physical and physiological dependence develops; memory loss, blackouts</a:t>
            </a:r>
          </a:p>
          <a:p>
            <a:pPr marL="383540" indent="-383540"/>
            <a:r>
              <a:rPr lang="en-US" sz="2800"/>
              <a:t>Stage 2—Dependence: becomes physically dependent on alcohol; drinker may try and hide problem</a:t>
            </a:r>
          </a:p>
          <a:p>
            <a:pPr marL="383540" indent="-383540"/>
            <a:r>
              <a:rPr lang="en-US" sz="2800"/>
              <a:t>Stage 3—Addiction: liver may already be damaged; less alcohol may be needed to reach drunkenness; if alcoholic stops drinking, withdrawal may occur</a:t>
            </a:r>
          </a:p>
        </p:txBody>
      </p:sp>
    </p:spTree>
    <p:extLst>
      <p:ext uri="{BB962C8B-B14F-4D97-AF65-F5344CB8AC3E}">
        <p14:creationId xmlns:p14="http://schemas.microsoft.com/office/powerpoint/2010/main" val="1318586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258E8-4523-4084-9BB5-08565002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for Alcohol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678DD3-4A11-45A1-A6D1-2E2D6394C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400" b="1" u="sng"/>
              <a:t>Recovery: process of learning to live an alcohol-free life</a:t>
            </a:r>
          </a:p>
          <a:p>
            <a:pPr marL="383540" indent="-383540"/>
            <a:r>
              <a:rPr lang="en-US" sz="2400" b="1" u="sng"/>
              <a:t>Sobriety: living without alcohol</a:t>
            </a:r>
          </a:p>
          <a:p>
            <a:pPr marL="383540" indent="-383540"/>
            <a:r>
              <a:rPr lang="en-US" sz="2400" b="1" u="sng"/>
              <a:t>Steps to recovery:</a:t>
            </a:r>
          </a:p>
          <a:p>
            <a:pPr lvl="1" indent="-383540"/>
            <a:r>
              <a:rPr lang="en-US" sz="2400" b="1" i="0" u="sng"/>
              <a:t>Step 1: Admission</a:t>
            </a:r>
          </a:p>
          <a:p>
            <a:pPr lvl="1" indent="-383540"/>
            <a:r>
              <a:rPr lang="en-US" sz="2400" b="1" i="0" u="sng"/>
              <a:t>Step 2: Detoxification</a:t>
            </a:r>
          </a:p>
          <a:p>
            <a:pPr lvl="1" indent="-383540"/>
            <a:r>
              <a:rPr lang="en-US" sz="2400" b="1" i="0" u="sng"/>
              <a:t>Step 3: Counseling</a:t>
            </a:r>
          </a:p>
          <a:p>
            <a:pPr lvl="1" indent="-383540"/>
            <a:r>
              <a:rPr lang="en-US" sz="2400" b="1" i="0" u="sng"/>
              <a:t>Step 4: Recovery</a:t>
            </a:r>
          </a:p>
        </p:txBody>
      </p:sp>
    </p:spTree>
    <p:extLst>
      <p:ext uri="{BB962C8B-B14F-4D97-AF65-F5344CB8AC3E}">
        <p14:creationId xmlns:p14="http://schemas.microsoft.com/office/powerpoint/2010/main" val="3039776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477E3A-EDF3-445B-A6D0-B40E0D47D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6A8D96-73B9-4743-9653-27D5E80E6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Al-Anon/Alateen</a:t>
            </a:r>
          </a:p>
          <a:p>
            <a:pPr marL="383540" indent="-383540"/>
            <a:r>
              <a:rPr lang="en-US"/>
              <a:t>Alcoholics Anonymous</a:t>
            </a:r>
          </a:p>
          <a:p>
            <a:pPr marL="383540" indent="-383540"/>
            <a:r>
              <a:rPr lang="en-US"/>
              <a:t>Mothers Against Drunk Driving (MADD)</a:t>
            </a:r>
          </a:p>
          <a:p>
            <a:pPr marL="383540" indent="-383540"/>
            <a:r>
              <a:rPr lang="en-US"/>
              <a:t>National Association for Children of Alcoholics</a:t>
            </a:r>
          </a:p>
          <a:p>
            <a:pPr marL="383540" indent="-383540"/>
            <a:r>
              <a:rPr lang="en-US"/>
              <a:t>National Drug and Alcohol Treatment Referral Routing Service</a:t>
            </a:r>
          </a:p>
          <a:p>
            <a:pPr marL="383540" indent="-383540"/>
            <a:r>
              <a:rPr lang="en-US"/>
              <a:t>Students Against Destructive Decisions (SADD)</a:t>
            </a:r>
          </a:p>
          <a:p>
            <a:pPr marL="383540" indent="-383540"/>
            <a:r>
              <a:rPr lang="en-US"/>
              <a:t>SMASHA's National Clearinghouse for Alcohol and Drug Information </a:t>
            </a:r>
          </a:p>
        </p:txBody>
      </p:sp>
    </p:spTree>
    <p:extLst>
      <p:ext uri="{BB962C8B-B14F-4D97-AF65-F5344CB8AC3E}">
        <p14:creationId xmlns:p14="http://schemas.microsoft.com/office/powerpoint/2010/main" val="4102747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041845-5A34-418B-B40D-C4F5B536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9EAD9F-D504-4B55-95E1-8AA126062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Florida Health </a:t>
            </a:r>
          </a:p>
        </p:txBody>
      </p:sp>
    </p:spTree>
    <p:extLst>
      <p:ext uri="{BB962C8B-B14F-4D97-AF65-F5344CB8AC3E}">
        <p14:creationId xmlns:p14="http://schemas.microsoft.com/office/powerpoint/2010/main" val="244462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C8F4F-0E42-46EF-8A45-9348D312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 Your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FF96A9-68EE-45BC-8F12-6DB7B9811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/>
              <a:t>1. I avoid getting into a vehicle driven by someone who has used alcohol</a:t>
            </a:r>
          </a:p>
          <a:p>
            <a:pPr marL="0" indent="0">
              <a:buNone/>
            </a:pPr>
            <a:r>
              <a:rPr lang="en-US" sz="2400"/>
              <a:t>2. I recognize the short-term and long-term health effects of using alcohol</a:t>
            </a:r>
          </a:p>
          <a:p>
            <a:pPr marL="0" indent="0">
              <a:buNone/>
            </a:pPr>
            <a:r>
              <a:rPr lang="en-US" sz="2400"/>
              <a:t>3. I choose to live alcohol-free</a:t>
            </a:r>
          </a:p>
          <a:p>
            <a:pPr marL="0" indent="0">
              <a:buNone/>
            </a:pPr>
            <a:r>
              <a:rPr lang="en-US" sz="2400"/>
              <a:t>4. I recognize that teen use of alcohol is illegal</a:t>
            </a:r>
          </a:p>
          <a:p>
            <a:pPr marL="0" indent="0">
              <a:buNone/>
            </a:pPr>
            <a:r>
              <a:rPr lang="en-US" sz="2400"/>
              <a:t>5. I understand the effects of living with an alcoholic and know where to seek help</a:t>
            </a:r>
          </a:p>
        </p:txBody>
      </p:sp>
    </p:spTree>
    <p:extLst>
      <p:ext uri="{BB962C8B-B14F-4D97-AF65-F5344CB8AC3E}">
        <p14:creationId xmlns:p14="http://schemas.microsoft.com/office/powerpoint/2010/main" val="414380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9DB66-19E3-4492-80A8-CBC08A807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Health Risks of Alcohol Use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51652A-CE4C-454E-9950-63D98DEEF0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Lesson 1 </a:t>
            </a:r>
          </a:p>
        </p:txBody>
      </p:sp>
    </p:spTree>
    <p:extLst>
      <p:ext uri="{BB962C8B-B14F-4D97-AF65-F5344CB8AC3E}">
        <p14:creationId xmlns:p14="http://schemas.microsoft.com/office/powerpoint/2010/main" val="232294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93D97C6-63EF-4CA6-B01D-25E2772DC9E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black background&#10;&#10;Description generated with very high confidence">
            <a:extLst>
              <a:ext uri="{FF2B5EF4-FFF2-40B4-BE49-F238E27FC236}">
                <a16:creationId xmlns:a16="http://schemas.microsoft.com/office/drawing/2014/main" xmlns="" id="{53E6E490-3CE5-47BB-A324-B93FCEA10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6" y="2399369"/>
            <a:ext cx="3093388" cy="2058509"/>
          </a:xfrm>
          <a:prstGeom prst="rect">
            <a:avLst/>
          </a:prstGeom>
        </p:spPr>
      </p:pic>
      <p:sp>
        <p:nvSpPr>
          <p:cNvPr id="11" name="Rectangle 10" title="Side bar">
            <a:extLst>
              <a:ext uri="{FF2B5EF4-FFF2-40B4-BE49-F238E27FC236}">
                <a16:creationId xmlns:a16="http://schemas.microsoft.com/office/drawing/2014/main" xmlns="" id="{5DA4A40B-EDCE-42FC-B189-AEFB4F82E8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B8713-1AF9-44CE-85E7-612D13AA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/>
              <a:t>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44201B-3BB2-4685-9E02-0F6A36483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/>
              <a:t>MAIN IDEA: Alcohol is an addictive drug</a:t>
            </a:r>
          </a:p>
          <a:p>
            <a:pPr marL="383540" indent="-383540"/>
            <a:r>
              <a:rPr lang="en-US" sz="3200" b="1" u="sng"/>
              <a:t>Ethanol: the type of alcohol in alcoholic beverages</a:t>
            </a:r>
          </a:p>
          <a:p>
            <a:pPr lvl="1" indent="-383540"/>
            <a:r>
              <a:rPr lang="en-US" sz="3200" i="0"/>
              <a:t>Powerful and addictive drug</a:t>
            </a:r>
          </a:p>
          <a:p>
            <a:pPr marL="383540" indent="-383540"/>
            <a:r>
              <a:rPr lang="en-US" sz="3200" b="1" u="sng"/>
              <a:t>Fermentation: chemical action of yeast on sugars</a:t>
            </a:r>
            <a:endParaRPr lang="en-US" sz="3200" b="1" i="0" u="sng"/>
          </a:p>
        </p:txBody>
      </p:sp>
    </p:spTree>
    <p:extLst>
      <p:ext uri="{BB962C8B-B14F-4D97-AF65-F5344CB8AC3E}">
        <p14:creationId xmlns:p14="http://schemas.microsoft.com/office/powerpoint/2010/main" val="152687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920879-DFA8-41B6-87A2-26A4E324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Short-term Effects of 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AD2F37-E7ED-42D2-BAA8-9FA0FF059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2400" b="1" u="sng"/>
              <a:t>Depressant: a drug that slows the central nervous system</a:t>
            </a:r>
          </a:p>
          <a:p>
            <a:pPr lvl="1" indent="-383540"/>
            <a:r>
              <a:rPr lang="en-US" sz="2400" b="1" i="0" u="sng"/>
              <a:t>Using alcohol slows down reaction time, impairs reaction time, and diminishes judgement</a:t>
            </a:r>
          </a:p>
          <a:p>
            <a:pPr marL="383540" indent="-383540"/>
            <a:r>
              <a:rPr lang="en-US" sz="2400" b="1" u="sng"/>
              <a:t>Intoxication: the state in which the body is poisoned by alcohol or another substance, and the person's physical and mental control is significantly reduced</a:t>
            </a:r>
            <a:endParaRPr lang="en-US" sz="2400"/>
          </a:p>
          <a:p>
            <a:pPr marL="383540" indent="-383540"/>
            <a:r>
              <a:rPr lang="en-US" sz="2400"/>
              <a:t>Alcohol stays in a person's system until the liver can metabolize it</a:t>
            </a:r>
          </a:p>
          <a:p>
            <a:pPr marL="383540" indent="-383540"/>
            <a:r>
              <a:rPr lang="en-US" sz="2400"/>
              <a:t>Amount of alcohol it takes to causes intoxication differs from person to person</a:t>
            </a:r>
            <a:endParaRPr lang="en-US" sz="2400" i="0"/>
          </a:p>
        </p:txBody>
      </p:sp>
    </p:spTree>
    <p:extLst>
      <p:ext uri="{BB962C8B-B14F-4D97-AF65-F5344CB8AC3E}">
        <p14:creationId xmlns:p14="http://schemas.microsoft.com/office/powerpoint/2010/main" val="314030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89EBB9-E37C-46BE-81D7-A7CDBB2F1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that Influence Alcohol's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941A38-030A-4066-8BB5-9C9CFFC2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800"/>
              <a:t>Body size</a:t>
            </a:r>
          </a:p>
          <a:p>
            <a:pPr marL="383540" indent="-383540"/>
            <a:r>
              <a:rPr lang="en-US" sz="2800"/>
              <a:t>Gender</a:t>
            </a:r>
          </a:p>
          <a:p>
            <a:pPr marL="383540" indent="-383540"/>
            <a:r>
              <a:rPr lang="en-US" sz="2800"/>
              <a:t>Food</a:t>
            </a:r>
          </a:p>
          <a:p>
            <a:pPr marL="383540" indent="-383540"/>
            <a:r>
              <a:rPr lang="en-US" sz="2800"/>
              <a:t>Rate of intake</a:t>
            </a:r>
          </a:p>
          <a:p>
            <a:pPr marL="383540" indent="-383540"/>
            <a:r>
              <a:rPr lang="en-US" sz="2800"/>
              <a:t>Amount</a:t>
            </a:r>
          </a:p>
          <a:p>
            <a:pPr marL="383540" indent="-383540"/>
            <a:r>
              <a:rPr lang="en-US" sz="2800"/>
              <a:t>Medicine</a:t>
            </a:r>
          </a:p>
        </p:txBody>
      </p:sp>
    </p:spTree>
    <p:extLst>
      <p:ext uri="{BB962C8B-B14F-4D97-AF65-F5344CB8AC3E}">
        <p14:creationId xmlns:p14="http://schemas.microsoft.com/office/powerpoint/2010/main" val="169841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D5EB8F-C423-4790-9815-D7BBCC3B0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Long-term Effects of 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524FF6-C2E9-43D0-A823-630E1B1B2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Damage to brain cells</a:t>
            </a:r>
          </a:p>
          <a:p>
            <a:pPr marL="383540" indent="-383540"/>
            <a:r>
              <a:rPr lang="en-US"/>
              <a:t>Increased BP</a:t>
            </a:r>
          </a:p>
          <a:p>
            <a:pPr marL="383540" indent="-383540"/>
            <a:r>
              <a:rPr lang="en-US"/>
              <a:t>Buildup of fat cells in the liver</a:t>
            </a:r>
          </a:p>
          <a:p>
            <a:pPr marL="383540" indent="-383540"/>
            <a:r>
              <a:rPr lang="en-US"/>
              <a:t>Damage to digestive lining of the stomach</a:t>
            </a:r>
          </a:p>
          <a:p>
            <a:pPr marL="383540" indent="-383540"/>
            <a:r>
              <a:rPr lang="en-US"/>
              <a:t>Destruction of pancreas</a:t>
            </a:r>
          </a:p>
          <a:p>
            <a:pPr marL="383540" indent="-383540"/>
            <a:r>
              <a:rPr lang="en-US"/>
              <a:t>Damage to relationships</a:t>
            </a:r>
          </a:p>
          <a:p>
            <a:pPr marL="383540" indent="-38354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80A9F-0FB5-45CB-934F-34748B3B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Binge Drinking and Alcohol Poisoning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CE7C07-09CE-4AC3-A6ED-8B6362AC1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738" y="1503363"/>
            <a:ext cx="11227826" cy="5194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MAIN IDEA: Consuming a large amount of alcohol over a short period of time can be fatal</a:t>
            </a:r>
          </a:p>
          <a:p>
            <a:pPr marL="383540" indent="-383540"/>
            <a:r>
              <a:rPr lang="en-US" b="1" u="sng"/>
              <a:t>Binge drinking: drinking five or more alcoholic drinks at one sitting</a:t>
            </a:r>
          </a:p>
          <a:p>
            <a:pPr marL="383540" indent="-383540"/>
            <a:r>
              <a:rPr lang="en-US" b="1" u="sng"/>
              <a:t>Alcohol poisoning: severe and potentially fatal physical reaction to an alcohol overdose</a:t>
            </a:r>
          </a:p>
          <a:p>
            <a:pPr lvl="1" indent="-383540"/>
            <a:r>
              <a:rPr lang="en-US" i="0"/>
              <a:t>Involuntary actions, such as breathing and the gag reflex that prevents choking, may be impaired</a:t>
            </a:r>
          </a:p>
          <a:p>
            <a:pPr marL="383540" indent="-383540"/>
            <a:r>
              <a:rPr lang="en-US" b="1" u="sng"/>
              <a:t>Effects of alcohol poisoning:</a:t>
            </a:r>
          </a:p>
          <a:p>
            <a:pPr lvl="1" indent="-383540"/>
            <a:r>
              <a:rPr lang="en-US" i="0"/>
              <a:t>Mental confusion and stupor</a:t>
            </a:r>
          </a:p>
          <a:p>
            <a:pPr lvl="1" indent="-383540"/>
            <a:r>
              <a:rPr lang="en-US" i="0"/>
              <a:t>Coma</a:t>
            </a:r>
          </a:p>
          <a:p>
            <a:pPr lvl="1" indent="-383540"/>
            <a:r>
              <a:rPr lang="en-US" i="0"/>
              <a:t>Vomiting and seizures</a:t>
            </a:r>
          </a:p>
          <a:p>
            <a:pPr lvl="1" indent="-383540"/>
            <a:r>
              <a:rPr lang="en-US" i="0"/>
              <a:t>Slow respiration</a:t>
            </a:r>
          </a:p>
          <a:p>
            <a:pPr lvl="1" indent="-383540"/>
            <a:r>
              <a:rPr lang="en-US" i="0"/>
              <a:t>Irregular heartbeat</a:t>
            </a:r>
          </a:p>
          <a:p>
            <a:pPr lvl="1" indent="-383540"/>
            <a:r>
              <a:rPr lang="en-US" i="0"/>
              <a:t>Hypothermia</a:t>
            </a:r>
          </a:p>
        </p:txBody>
      </p:sp>
    </p:spTree>
    <p:extLst>
      <p:ext uri="{BB962C8B-B14F-4D97-AF65-F5344CB8AC3E}">
        <p14:creationId xmlns:p14="http://schemas.microsoft.com/office/powerpoint/2010/main" val="38235727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Microsoft Office PowerPoint</Application>
  <PresentationFormat>Widescreen</PresentationFormat>
  <Paragraphs>159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Franklin Gothic Book</vt:lpstr>
      <vt:lpstr>Crop</vt:lpstr>
      <vt:lpstr>Chapter 21: Alcohol</vt:lpstr>
      <vt:lpstr>Objectives </vt:lpstr>
      <vt:lpstr>Assess Your Health</vt:lpstr>
      <vt:lpstr>The Health Risks of Alcohol Use </vt:lpstr>
      <vt:lpstr>Alcohol</vt:lpstr>
      <vt:lpstr>Short-term Effects of Alcohol</vt:lpstr>
      <vt:lpstr>Factors that Influence Alcohol's Effects</vt:lpstr>
      <vt:lpstr>Long-term Effects of Alcohol</vt:lpstr>
      <vt:lpstr>Binge Drinking and Alcohol Poisoning</vt:lpstr>
      <vt:lpstr>Choosing to Live Alcohol Free</vt:lpstr>
      <vt:lpstr>Alcohol Use</vt:lpstr>
      <vt:lpstr>Factors that Influence Alcohol Use</vt:lpstr>
      <vt:lpstr>Health Risks of Alcohol Use</vt:lpstr>
      <vt:lpstr>Alcohol and the Family</vt:lpstr>
      <vt:lpstr>Avoiding Alcohol</vt:lpstr>
      <vt:lpstr>Refusing Alcohol</vt:lpstr>
      <vt:lpstr>The Impact of Alcohol Abuse</vt:lpstr>
      <vt:lpstr>Alcohol and Driving</vt:lpstr>
      <vt:lpstr>Comparing Beer, Wine, and Spirits </vt:lpstr>
      <vt:lpstr>Driving While Intoxicated</vt:lpstr>
      <vt:lpstr>Alcohol and Pregnancy</vt:lpstr>
      <vt:lpstr>Alcoholism</vt:lpstr>
      <vt:lpstr>Stages of Alcoholism</vt:lpstr>
      <vt:lpstr>Treatment for Alcohol Abuse</vt:lpstr>
      <vt:lpstr>Programs</vt:lpstr>
      <vt:lpstr>Reference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21: Alcohol</dc:title>
  <dc:creator>McGehee, Chelsea T.</dc:creator>
  <cp:lastModifiedBy>McGehee, Chelsea T.</cp:lastModifiedBy>
  <cp:revision>2</cp:revision>
  <dcterms:modified xsi:type="dcterms:W3CDTF">2018-04-12T14:16:15Z</dcterms:modified>
</cp:coreProperties>
</file>