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65" r:id="rId2"/>
    <p:sldId id="308" r:id="rId3"/>
    <p:sldId id="312" r:id="rId4"/>
    <p:sldId id="313" r:id="rId5"/>
    <p:sldId id="314" r:id="rId6"/>
    <p:sldId id="315" r:id="rId7"/>
    <p:sldId id="316" r:id="rId8"/>
    <p:sldId id="317" r:id="rId9"/>
    <p:sldId id="318" r:id="rId10"/>
    <p:sldId id="319" r:id="rId11"/>
    <p:sldId id="320" r:id="rId12"/>
    <p:sldId id="321" r:id="rId13"/>
    <p:sldId id="322" r:id="rId14"/>
    <p:sldId id="323" r:id="rId15"/>
    <p:sldId id="326" r:id="rId16"/>
    <p:sldId id="324" r:id="rId17"/>
    <p:sldId id="325" r:id="rId18"/>
    <p:sldId id="327" r:id="rId19"/>
    <p:sldId id="328" r:id="rId20"/>
    <p:sldId id="329" r:id="rId21"/>
    <p:sldId id="330" r:id="rId22"/>
    <p:sldId id="331" r:id="rId23"/>
    <p:sldId id="332" r:id="rId24"/>
    <p:sldId id="333" r:id="rId25"/>
    <p:sldId id="334" r:id="rId26"/>
    <p:sldId id="335" r:id="rId27"/>
    <p:sldId id="336" r:id="rId28"/>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9"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AF9E22-CA71-D70C-8F93-0A44857F08D8}" v="3323" dt="2019-12-11T15:17:39.555"/>
    <p1510:client id="{9E385B8F-B237-A988-67C5-A1E334BC6933}" v="8047" dt="2019-12-11T03:03:50.4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36" autoAdjust="0"/>
    <p:restoredTop sz="94629" autoAdjust="0"/>
  </p:normalViewPr>
  <p:slideViewPr>
    <p:cSldViewPr showGuides="1">
      <p:cViewPr varScale="1">
        <p:scale>
          <a:sx n="36" d="100"/>
          <a:sy n="36" d="100"/>
        </p:scale>
        <p:origin x="1284"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CC69C6-EE0B-4D8B-9C71-C36EFED094F2}" type="datetimeFigureOut">
              <a:rPr lang="en-US"/>
              <a:t>12/12/2019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0DD202-58A1-4ABD-B068-DFFCA0C44EAC}" type="slidenum">
              <a:rPr/>
              <a:t>‹#›</a:t>
            </a:fld>
            <a:endParaRPr/>
          </a:p>
        </p:txBody>
      </p:sp>
    </p:spTree>
    <p:extLst>
      <p:ext uri="{BB962C8B-B14F-4D97-AF65-F5344CB8AC3E}">
        <p14:creationId xmlns:p14="http://schemas.microsoft.com/office/powerpoint/2010/main" val="406421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12/12/2019</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
              <a:srgbClr val="06171C"/>
            </a:gs>
            <a:gs pos="100000">
              <a:srgbClr val="134251"/>
            </a:gs>
            <a:gs pos="65000">
              <a:srgbClr val="134251"/>
            </a:gs>
          </a:gsLst>
          <a:lin ang="13500000" scaled="0"/>
        </a:gradFill>
        <a:effectLst/>
      </p:bgPr>
    </p:bg>
    <p:spTree>
      <p:nvGrpSpPr>
        <p:cNvPr id="1" name=""/>
        <p:cNvGrpSpPr/>
        <p:nvPr/>
      </p:nvGrpSpPr>
      <p:grpSpPr>
        <a:xfrm>
          <a:off x="0" y="0"/>
          <a:ext cx="0" cy="0"/>
          <a:chOff x="0" y="0"/>
          <a:chExt cx="0" cy="0"/>
        </a:xfrm>
      </p:grpSpPr>
      <p:pic>
        <p:nvPicPr>
          <p:cNvPr id="9" name="Picture 8" descr="Large ocean wave" title="Ocean Wav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6553319" cy="6857942"/>
          </a:xfrm>
          <a:prstGeom prst="rect">
            <a:avLst/>
          </a:prstGeom>
        </p:spPr>
      </p:pic>
      <p:sp>
        <p:nvSpPr>
          <p:cNvPr id="8" name="Rectangle 7"/>
          <p:cNvSpPr/>
          <p:nvPr/>
        </p:nvSpPr>
        <p:spPr>
          <a:xfrm>
            <a:off x="6095999" y="0"/>
            <a:ext cx="457320"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1"/>
          </a:p>
        </p:txBody>
      </p:sp>
      <p:sp>
        <p:nvSpPr>
          <p:cNvPr id="2" name="Title 1"/>
          <p:cNvSpPr>
            <a:spLocks noGrp="1"/>
          </p:cNvSpPr>
          <p:nvPr>
            <p:ph type="ctrTitle"/>
          </p:nvPr>
        </p:nvSpPr>
        <p:spPr>
          <a:xfrm>
            <a:off x="7010639" y="1600200"/>
            <a:ext cx="4573192" cy="3733800"/>
          </a:xfrm>
        </p:spPr>
        <p:txBody>
          <a:bodyPr anchor="b">
            <a:normAutofit/>
          </a:bodyPr>
          <a:lstStyle>
            <a:lvl1pPr>
              <a:lnSpc>
                <a:spcPct val="80000"/>
              </a:lnSpc>
              <a:defRPr sz="5402">
                <a:solidFill>
                  <a:schemeClr val="tx1"/>
                </a:solidFill>
              </a:defRPr>
            </a:lvl1pPr>
          </a:lstStyle>
          <a:p>
            <a:r>
              <a:t>Click to edit Master title style</a:t>
            </a:r>
          </a:p>
        </p:txBody>
      </p:sp>
      <p:sp>
        <p:nvSpPr>
          <p:cNvPr id="3" name="Subtitle 2"/>
          <p:cNvSpPr>
            <a:spLocks noGrp="1"/>
          </p:cNvSpPr>
          <p:nvPr>
            <p:ph type="subTitle" idx="1"/>
          </p:nvPr>
        </p:nvSpPr>
        <p:spPr>
          <a:xfrm>
            <a:off x="7010639" y="5562600"/>
            <a:ext cx="4573190" cy="835025"/>
          </a:xfrm>
        </p:spPr>
        <p:txBody>
          <a:bodyPr>
            <a:normAutofit/>
          </a:bodyPr>
          <a:lstStyle>
            <a:lvl1pPr marL="0" indent="0" algn="l">
              <a:spcBef>
                <a:spcPts val="0"/>
              </a:spcBef>
              <a:buNone/>
              <a:defRPr sz="2001" cap="none" baseline="0">
                <a:solidFill>
                  <a:schemeClr val="tx2"/>
                </a:solidFill>
              </a:defRPr>
            </a:lvl1pPr>
            <a:lvl2pPr marL="457337" indent="0" algn="ctr">
              <a:buNone/>
              <a:defRPr>
                <a:solidFill>
                  <a:schemeClr val="tx1">
                    <a:tint val="75000"/>
                  </a:schemeClr>
                </a:solidFill>
              </a:defRPr>
            </a:lvl2pPr>
            <a:lvl3pPr marL="914674" indent="0" algn="ctr">
              <a:buNone/>
              <a:defRPr>
                <a:solidFill>
                  <a:schemeClr val="tx1">
                    <a:tint val="75000"/>
                  </a:schemeClr>
                </a:solidFill>
              </a:defRPr>
            </a:lvl3pPr>
            <a:lvl4pPr marL="1372011" indent="0" algn="ctr">
              <a:buNone/>
              <a:defRPr>
                <a:solidFill>
                  <a:schemeClr val="tx1">
                    <a:tint val="75000"/>
                  </a:schemeClr>
                </a:solidFill>
              </a:defRPr>
            </a:lvl4pPr>
            <a:lvl5pPr marL="1829349" indent="0" algn="ctr">
              <a:buNone/>
              <a:defRPr>
                <a:solidFill>
                  <a:schemeClr val="tx1">
                    <a:tint val="75000"/>
                  </a:schemeClr>
                </a:solidFill>
              </a:defRPr>
            </a:lvl5pPr>
            <a:lvl6pPr marL="2286686" indent="0" algn="ctr">
              <a:buNone/>
              <a:defRPr>
                <a:solidFill>
                  <a:schemeClr val="tx1">
                    <a:tint val="75000"/>
                  </a:schemeClr>
                </a:solidFill>
              </a:defRPr>
            </a:lvl6pPr>
            <a:lvl7pPr marL="2744023" indent="0" algn="ctr">
              <a:buNone/>
              <a:defRPr>
                <a:solidFill>
                  <a:schemeClr val="tx1">
                    <a:tint val="75000"/>
                  </a:schemeClr>
                </a:solidFill>
              </a:defRPr>
            </a:lvl7pPr>
            <a:lvl8pPr marL="3201360" indent="0" algn="ctr">
              <a:buNone/>
              <a:defRPr>
                <a:solidFill>
                  <a:schemeClr val="tx1">
                    <a:tint val="75000"/>
                  </a:schemeClr>
                </a:solidFill>
              </a:defRPr>
            </a:lvl8pPr>
            <a:lvl9pPr marL="3658697" indent="0" algn="ctr">
              <a:buNone/>
              <a:defRPr>
                <a:solidFill>
                  <a:schemeClr val="tx1">
                    <a:tint val="75000"/>
                  </a:schemeClr>
                </a:solidFill>
              </a:defRPr>
            </a:lvl9pPr>
          </a:lstStyle>
          <a:p>
            <a:r>
              <a:t>Click to edit Master subtitle style</a:t>
            </a: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ext Placeholder 2"/>
          <p:cNvSpPr>
            <a:spLocks noGrp="1"/>
          </p:cNvSpPr>
          <p:nvPr>
            <p:ph type="body" orient="vert" idx="1"/>
          </p:nvPr>
        </p:nvSpPr>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03F41C87-7AD9-4845-A077-840E4A0F3F06}" type="datetimeFigureOut">
              <a:rPr lang="en-US"/>
              <a:t>12/12/2019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794" y="609600"/>
            <a:ext cx="1981717" cy="5638800"/>
          </a:xfrm>
        </p:spPr>
        <p:txBody>
          <a:bodyPr vert="eaVert"/>
          <a:lstStyle/>
          <a:p>
            <a:r>
              <a:t>Click to edit Master title style</a:t>
            </a:r>
          </a:p>
        </p:txBody>
      </p:sp>
      <p:sp>
        <p:nvSpPr>
          <p:cNvPr id="3" name="Vertical Text Placeholder 2"/>
          <p:cNvSpPr>
            <a:spLocks noGrp="1"/>
          </p:cNvSpPr>
          <p:nvPr>
            <p:ph type="body" orient="vert" idx="1"/>
          </p:nvPr>
        </p:nvSpPr>
        <p:spPr>
          <a:xfrm>
            <a:off x="1522809" y="609600"/>
            <a:ext cx="7393324" cy="5638800"/>
          </a:xfrm>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03F41C87-7AD9-4845-A077-840E4A0F3F06}" type="datetimeFigureOut">
              <a:rPr lang="en-US"/>
              <a:t>12/12/2019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lvl5pPr>
              <a:defRPr/>
            </a:lvl5pPr>
            <a:lvl6pPr>
              <a:defRPr/>
            </a:lvl6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03F41C87-7AD9-4845-A077-840E4A0F3F06}" type="datetimeFigureOut">
              <a:rPr lang="en-US"/>
              <a:t>12/12/2019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10000">
              <a:srgbClr val="06171C"/>
            </a:gs>
            <a:gs pos="100000">
              <a:srgbClr val="134251"/>
            </a:gs>
            <a:gs pos="65000">
              <a:srgbClr val="134251"/>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7447" y="1616075"/>
            <a:ext cx="7317103" cy="2727325"/>
          </a:xfrm>
        </p:spPr>
        <p:txBody>
          <a:bodyPr anchor="b">
            <a:normAutofit/>
          </a:bodyPr>
          <a:lstStyle>
            <a:lvl1pPr algn="l">
              <a:lnSpc>
                <a:spcPct val="80000"/>
              </a:lnSpc>
              <a:defRPr sz="4801" b="0" cap="none" baseline="0"/>
            </a:lvl1pPr>
          </a:lstStyle>
          <a:p>
            <a:r>
              <a:t>Click to edit Master title style</a:t>
            </a:r>
          </a:p>
        </p:txBody>
      </p:sp>
      <p:sp>
        <p:nvSpPr>
          <p:cNvPr id="3" name="Text Placeholder 2"/>
          <p:cNvSpPr>
            <a:spLocks noGrp="1"/>
          </p:cNvSpPr>
          <p:nvPr>
            <p:ph type="body" idx="1"/>
          </p:nvPr>
        </p:nvSpPr>
        <p:spPr>
          <a:xfrm>
            <a:off x="2437449" y="4495801"/>
            <a:ext cx="7317103" cy="1673225"/>
          </a:xfrm>
        </p:spPr>
        <p:txBody>
          <a:bodyPr anchor="t">
            <a:normAutofit/>
          </a:bodyPr>
          <a:lstStyle>
            <a:lvl1pPr marL="0" indent="0">
              <a:spcBef>
                <a:spcPts val="0"/>
              </a:spcBef>
              <a:buNone/>
              <a:defRPr sz="2401" cap="none" baseline="0">
                <a:solidFill>
                  <a:schemeClr val="tx2"/>
                </a:solidFill>
              </a:defRPr>
            </a:lvl1pPr>
            <a:lvl2pPr marL="457337" indent="0">
              <a:buNone/>
              <a:defRPr sz="1801">
                <a:solidFill>
                  <a:schemeClr val="tx1">
                    <a:tint val="75000"/>
                  </a:schemeClr>
                </a:solidFill>
              </a:defRPr>
            </a:lvl2pPr>
            <a:lvl3pPr marL="914674" indent="0">
              <a:buNone/>
              <a:defRPr sz="1600">
                <a:solidFill>
                  <a:schemeClr val="tx1">
                    <a:tint val="75000"/>
                  </a:schemeClr>
                </a:solidFill>
              </a:defRPr>
            </a:lvl3pPr>
            <a:lvl4pPr marL="1372011" indent="0">
              <a:buNone/>
              <a:defRPr sz="1400">
                <a:solidFill>
                  <a:schemeClr val="tx1">
                    <a:tint val="75000"/>
                  </a:schemeClr>
                </a:solidFill>
              </a:defRPr>
            </a:lvl4pPr>
            <a:lvl5pPr marL="1829349" indent="0">
              <a:buNone/>
              <a:defRPr sz="1400">
                <a:solidFill>
                  <a:schemeClr val="tx1">
                    <a:tint val="75000"/>
                  </a:schemeClr>
                </a:solidFill>
              </a:defRPr>
            </a:lvl5pPr>
            <a:lvl6pPr marL="2286686" indent="0">
              <a:buNone/>
              <a:defRPr sz="1400">
                <a:solidFill>
                  <a:schemeClr val="tx1">
                    <a:tint val="75000"/>
                  </a:schemeClr>
                </a:solidFill>
              </a:defRPr>
            </a:lvl6pPr>
            <a:lvl7pPr marL="2744023" indent="0">
              <a:buNone/>
              <a:defRPr sz="1400">
                <a:solidFill>
                  <a:schemeClr val="tx1">
                    <a:tint val="75000"/>
                  </a:schemeClr>
                </a:solidFill>
              </a:defRPr>
            </a:lvl7pPr>
            <a:lvl8pPr marL="3201360" indent="0">
              <a:buNone/>
              <a:defRPr sz="1400">
                <a:solidFill>
                  <a:schemeClr val="tx1">
                    <a:tint val="75000"/>
                  </a:schemeClr>
                </a:solidFill>
              </a:defRPr>
            </a:lvl8pPr>
            <a:lvl9pPr marL="3658697" indent="0">
              <a:buNone/>
              <a:defRPr sz="1400">
                <a:solidFill>
                  <a:schemeClr val="tx1">
                    <a:tint val="75000"/>
                  </a:schemeClr>
                </a:solidFill>
              </a:defRPr>
            </a:lvl9pPr>
          </a:lstStyle>
          <a:p>
            <a:pPr lvl="0"/>
            <a:r>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a:t>12/12/2019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sz="half" idx="1"/>
          </p:nvPr>
        </p:nvSpPr>
        <p:spPr>
          <a:xfrm>
            <a:off x="1980129" y="1828800"/>
            <a:ext cx="4420750" cy="4419600"/>
          </a:xfrm>
        </p:spPr>
        <p:txBody>
          <a:bodyPr>
            <a:normAutofit/>
          </a:bodyPr>
          <a:lstStyle>
            <a:lvl1pPr>
              <a:defRPr sz="2401"/>
            </a:lvl1pPr>
            <a:lvl2pPr>
              <a:defRPr sz="2001"/>
            </a:lvl2pPr>
            <a:lvl3pPr>
              <a:defRPr sz="1801"/>
            </a:lvl3pPr>
            <a:lvl4pPr>
              <a:defRPr sz="1600"/>
            </a:lvl4pPr>
            <a:lvl5pPr>
              <a:defRPr sz="1600"/>
            </a:lvl5pPr>
            <a:lvl6pPr marL="2058017">
              <a:defRPr sz="1600"/>
            </a:lvl6pPr>
            <a:lvl7pPr marL="2058017">
              <a:defRPr sz="1600"/>
            </a:lvl7pPr>
            <a:lvl8pPr marL="2058017">
              <a:defRPr sz="1600"/>
            </a:lvl8pPr>
            <a:lvl9pPr marL="2058017">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4" name="Content Placeholder 3"/>
          <p:cNvSpPr>
            <a:spLocks noGrp="1"/>
          </p:cNvSpPr>
          <p:nvPr>
            <p:ph sz="half" idx="2"/>
          </p:nvPr>
        </p:nvSpPr>
        <p:spPr>
          <a:xfrm>
            <a:off x="6705761" y="1828800"/>
            <a:ext cx="4420751" cy="4419600"/>
          </a:xfrm>
        </p:spPr>
        <p:txBody>
          <a:bodyPr>
            <a:normAutofit/>
          </a:bodyPr>
          <a:lstStyle>
            <a:lvl1pPr>
              <a:defRPr sz="2401"/>
            </a:lvl1pPr>
            <a:lvl2pPr>
              <a:defRPr sz="2001"/>
            </a:lvl2pPr>
            <a:lvl3pPr>
              <a:defRPr sz="1801"/>
            </a:lvl3pPr>
            <a:lvl4pPr>
              <a:defRPr sz="1600"/>
            </a:lvl4pPr>
            <a:lvl5pPr>
              <a:defRPr sz="1600"/>
            </a:lvl5pPr>
            <a:lvl6pPr marL="2058017">
              <a:defRPr sz="1600"/>
            </a:lvl6pPr>
            <a:lvl7pPr marL="2058017">
              <a:defRPr sz="1600"/>
            </a:lvl7pPr>
            <a:lvl8pPr marL="2058017">
              <a:defRPr sz="1600"/>
            </a:lvl8pPr>
            <a:lvl9pPr marL="2058017">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fld id="{03F41C87-7AD9-4845-A077-840E4A0F3F06}" type="datetimeFigureOut">
              <a:rPr lang="en-US"/>
              <a:t>12/12/2019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t>Click to edit Master title style</a:t>
            </a:r>
          </a:p>
        </p:txBody>
      </p:sp>
      <p:sp>
        <p:nvSpPr>
          <p:cNvPr id="3" name="Text Placeholder 2"/>
          <p:cNvSpPr>
            <a:spLocks noGrp="1"/>
          </p:cNvSpPr>
          <p:nvPr>
            <p:ph type="body" idx="1"/>
          </p:nvPr>
        </p:nvSpPr>
        <p:spPr>
          <a:xfrm>
            <a:off x="1978537" y="1828800"/>
            <a:ext cx="4417702" cy="838200"/>
          </a:xfrm>
        </p:spPr>
        <p:txBody>
          <a:bodyPr anchor="ctr">
            <a:noAutofit/>
          </a:bodyPr>
          <a:lstStyle>
            <a:lvl1pPr marL="0" indent="0">
              <a:spcBef>
                <a:spcPts val="0"/>
              </a:spcBef>
              <a:buNone/>
              <a:defRPr sz="2401" b="0" cap="none" baseline="0">
                <a:solidFill>
                  <a:schemeClr val="tx2"/>
                </a:solidFill>
              </a:defRPr>
            </a:lvl1pPr>
            <a:lvl2pPr marL="457337" indent="0">
              <a:buNone/>
              <a:defRPr sz="2001" b="1"/>
            </a:lvl2pPr>
            <a:lvl3pPr marL="914674" indent="0">
              <a:buNone/>
              <a:defRPr sz="1801" b="1"/>
            </a:lvl3pPr>
            <a:lvl4pPr marL="1372011" indent="0">
              <a:buNone/>
              <a:defRPr sz="1600" b="1"/>
            </a:lvl4pPr>
            <a:lvl5pPr marL="1829349" indent="0">
              <a:buNone/>
              <a:defRPr sz="1600" b="1"/>
            </a:lvl5pPr>
            <a:lvl6pPr marL="2286686" indent="0">
              <a:buNone/>
              <a:defRPr sz="1600" b="1"/>
            </a:lvl6pPr>
            <a:lvl7pPr marL="2744023" indent="0">
              <a:buNone/>
              <a:defRPr sz="1600" b="1"/>
            </a:lvl7pPr>
            <a:lvl8pPr marL="3201360" indent="0">
              <a:buNone/>
              <a:defRPr sz="1600" b="1"/>
            </a:lvl8pPr>
            <a:lvl9pPr marL="3658697" indent="0">
              <a:buNone/>
              <a:defRPr sz="1600" b="1"/>
            </a:lvl9pPr>
          </a:lstStyle>
          <a:p>
            <a:pPr lvl="0"/>
            <a:r>
              <a:t>Click to edit Master text styles</a:t>
            </a:r>
          </a:p>
        </p:txBody>
      </p:sp>
      <p:sp>
        <p:nvSpPr>
          <p:cNvPr id="4" name="Content Placeholder 3"/>
          <p:cNvSpPr>
            <a:spLocks noGrp="1"/>
          </p:cNvSpPr>
          <p:nvPr>
            <p:ph sz="half" idx="2"/>
          </p:nvPr>
        </p:nvSpPr>
        <p:spPr>
          <a:xfrm>
            <a:off x="1978537" y="2743200"/>
            <a:ext cx="4417702" cy="3505200"/>
          </a:xfrm>
        </p:spPr>
        <p:txBody>
          <a:bodyPr>
            <a:normAutofit/>
          </a:bodyPr>
          <a:lstStyle>
            <a:lvl1pPr>
              <a:defRPr sz="2001"/>
            </a:lvl1pPr>
            <a:lvl2pPr>
              <a:defRPr sz="1801"/>
            </a:lvl2pPr>
            <a:lvl3pPr>
              <a:defRPr sz="1600"/>
            </a:lvl3pPr>
            <a:lvl4pPr>
              <a:defRPr sz="1400"/>
            </a:lvl4pPr>
            <a:lvl5pPr marL="2058017">
              <a:defRPr sz="1400"/>
            </a:lvl5pPr>
            <a:lvl6pPr marL="2058017">
              <a:defRPr sz="1400"/>
            </a:lvl6pPr>
            <a:lvl7pPr marL="2058017">
              <a:defRPr sz="1400"/>
            </a:lvl7pPr>
            <a:lvl8pPr marL="2058017">
              <a:defRPr sz="1400"/>
            </a:lvl8pPr>
            <a:lvl9pPr marL="2058017">
              <a:defRPr sz="1400"/>
            </a:lvl9pPr>
          </a:lstStyle>
          <a:p>
            <a:pPr lvl="0"/>
            <a:r>
              <a:t>Click to edit Master text styles</a:t>
            </a:r>
          </a:p>
          <a:p>
            <a:pPr lvl="1"/>
            <a:r>
              <a:t>Second level</a:t>
            </a:r>
          </a:p>
          <a:p>
            <a:pPr lvl="2"/>
            <a:r>
              <a:t>Third level</a:t>
            </a:r>
          </a:p>
          <a:p>
            <a:pPr lvl="3"/>
            <a:r>
              <a:t>Fourth level</a:t>
            </a:r>
          </a:p>
          <a:p>
            <a:pPr lvl="4"/>
            <a:r>
              <a:t>Fifth level</a:t>
            </a:r>
          </a:p>
        </p:txBody>
      </p:sp>
      <p:sp>
        <p:nvSpPr>
          <p:cNvPr id="5" name="Text Placeholder 4"/>
          <p:cNvSpPr>
            <a:spLocks noGrp="1"/>
          </p:cNvSpPr>
          <p:nvPr>
            <p:ph type="body" sz="quarter" idx="3"/>
          </p:nvPr>
        </p:nvSpPr>
        <p:spPr>
          <a:xfrm>
            <a:off x="6707219" y="1828800"/>
            <a:ext cx="4417702" cy="838200"/>
          </a:xfrm>
        </p:spPr>
        <p:txBody>
          <a:bodyPr anchor="ctr">
            <a:noAutofit/>
          </a:bodyPr>
          <a:lstStyle>
            <a:lvl1pPr marL="0" indent="0">
              <a:spcBef>
                <a:spcPts val="0"/>
              </a:spcBef>
              <a:buNone/>
              <a:defRPr sz="2401" b="0" cap="none" baseline="0">
                <a:solidFill>
                  <a:schemeClr val="tx2"/>
                </a:solidFill>
              </a:defRPr>
            </a:lvl1pPr>
            <a:lvl2pPr marL="457337" indent="0">
              <a:buNone/>
              <a:defRPr sz="2001" b="1"/>
            </a:lvl2pPr>
            <a:lvl3pPr marL="914674" indent="0">
              <a:buNone/>
              <a:defRPr sz="1801" b="1"/>
            </a:lvl3pPr>
            <a:lvl4pPr marL="1372011" indent="0">
              <a:buNone/>
              <a:defRPr sz="1600" b="1"/>
            </a:lvl4pPr>
            <a:lvl5pPr marL="1829349" indent="0">
              <a:buNone/>
              <a:defRPr sz="1600" b="1"/>
            </a:lvl5pPr>
            <a:lvl6pPr marL="2286686" indent="0">
              <a:buNone/>
              <a:defRPr sz="1600" b="1"/>
            </a:lvl6pPr>
            <a:lvl7pPr marL="2744023" indent="0">
              <a:buNone/>
              <a:defRPr sz="1600" b="1"/>
            </a:lvl7pPr>
            <a:lvl8pPr marL="3201360" indent="0">
              <a:buNone/>
              <a:defRPr sz="1600" b="1"/>
            </a:lvl8pPr>
            <a:lvl9pPr marL="3658697" indent="0">
              <a:buNone/>
              <a:defRPr sz="1600" b="1"/>
            </a:lvl9pPr>
          </a:lstStyle>
          <a:p>
            <a:pPr lvl="0"/>
            <a:r>
              <a:t>Click to edit Master text styles</a:t>
            </a:r>
          </a:p>
        </p:txBody>
      </p:sp>
      <p:sp>
        <p:nvSpPr>
          <p:cNvPr id="6" name="Content Placeholder 5"/>
          <p:cNvSpPr>
            <a:spLocks noGrp="1"/>
          </p:cNvSpPr>
          <p:nvPr>
            <p:ph sz="quarter" idx="4"/>
          </p:nvPr>
        </p:nvSpPr>
        <p:spPr>
          <a:xfrm>
            <a:off x="6707219" y="2743200"/>
            <a:ext cx="4417702" cy="3505200"/>
          </a:xfrm>
        </p:spPr>
        <p:txBody>
          <a:bodyPr>
            <a:normAutofit/>
          </a:bodyPr>
          <a:lstStyle>
            <a:lvl1pPr>
              <a:defRPr sz="2001"/>
            </a:lvl1pPr>
            <a:lvl2pPr>
              <a:defRPr sz="1801"/>
            </a:lvl2pPr>
            <a:lvl3pPr>
              <a:defRPr sz="1600"/>
            </a:lvl3pPr>
            <a:lvl4pPr>
              <a:defRPr sz="1400"/>
            </a:lvl4pPr>
            <a:lvl5pPr marL="2058017">
              <a:defRPr sz="1400"/>
            </a:lvl5pPr>
            <a:lvl6pPr marL="2058017">
              <a:defRPr sz="1400"/>
            </a:lvl6pPr>
            <a:lvl7pPr marL="2058017">
              <a:defRPr sz="1400"/>
            </a:lvl7pPr>
            <a:lvl8pPr marL="2058017">
              <a:defRPr sz="1400"/>
            </a:lvl8pPr>
            <a:lvl9pPr marL="2058017">
              <a:defRPr sz="1400"/>
            </a:lvl9pPr>
          </a:lstStyle>
          <a:p>
            <a:pPr lvl="0"/>
            <a:r>
              <a:t>Click to edit Master text styles</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p:txBody>
          <a:bodyPr/>
          <a:lstStyle/>
          <a:p>
            <a:fld id="{03F41C87-7AD9-4845-A077-840E4A0F3F06}" type="datetimeFigureOut">
              <a:rPr lang="en-US"/>
              <a:t>12/12/2019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fld id="{03F41C87-7AD9-4845-A077-840E4A0F3F06}" type="datetimeFigureOut">
              <a:rPr lang="en-US"/>
              <a:t>12/12/2019</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descr="Large ocean wave (semitransparent)" title="Ocean Wa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7"/>
            <a:ext cx="12191999" cy="6857887"/>
          </a:xfrm>
          <a:prstGeom prst="rect">
            <a:avLst/>
          </a:prstGeom>
        </p:spPr>
      </p:pic>
      <p:sp>
        <p:nvSpPr>
          <p:cNvPr id="2" name="Date Placeholder 1"/>
          <p:cNvSpPr>
            <a:spLocks noGrp="1"/>
          </p:cNvSpPr>
          <p:nvPr>
            <p:ph type="dt" sz="half" idx="10"/>
          </p:nvPr>
        </p:nvSpPr>
        <p:spPr/>
        <p:txBody>
          <a:bodyPr/>
          <a:lstStyle/>
          <a:p>
            <a:fld id="{03F41C87-7AD9-4845-A077-840E4A0F3F06}" type="datetimeFigureOut">
              <a:rPr lang="en-US"/>
              <a:t>12/12/2019</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0129" y="588964"/>
            <a:ext cx="3658553" cy="2840037"/>
          </a:xfrm>
        </p:spPr>
        <p:txBody>
          <a:bodyPr anchor="b">
            <a:noAutofit/>
          </a:bodyPr>
          <a:lstStyle>
            <a:lvl1pPr algn="l">
              <a:lnSpc>
                <a:spcPct val="80000"/>
              </a:lnSpc>
              <a:defRPr sz="3601" b="0">
                <a:solidFill>
                  <a:schemeClr val="tx1"/>
                </a:solidFill>
              </a:defRPr>
            </a:lvl1pPr>
          </a:lstStyle>
          <a:p>
            <a:r>
              <a:t>Click to edit Master title style</a:t>
            </a:r>
          </a:p>
        </p:txBody>
      </p:sp>
      <p:sp>
        <p:nvSpPr>
          <p:cNvPr id="3" name="Content Placeholder 2"/>
          <p:cNvSpPr>
            <a:spLocks noGrp="1"/>
          </p:cNvSpPr>
          <p:nvPr>
            <p:ph idx="1"/>
          </p:nvPr>
        </p:nvSpPr>
        <p:spPr>
          <a:xfrm>
            <a:off x="6096002" y="588964"/>
            <a:ext cx="5487829" cy="5580061"/>
          </a:xfrm>
        </p:spPr>
        <p:txBody>
          <a:bodyPr>
            <a:normAutofit/>
          </a:bodyPr>
          <a:lstStyle>
            <a:lvl1pPr>
              <a:defRPr sz="2401"/>
            </a:lvl1pPr>
            <a:lvl2pPr>
              <a:defRPr sz="2001"/>
            </a:lvl2pPr>
            <a:lvl3pPr>
              <a:defRPr sz="1801"/>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p:cNvSpPr>
            <a:spLocks noGrp="1"/>
          </p:cNvSpPr>
          <p:nvPr>
            <p:ph type="body" sz="half" idx="2"/>
          </p:nvPr>
        </p:nvSpPr>
        <p:spPr>
          <a:xfrm>
            <a:off x="1980129" y="3581400"/>
            <a:ext cx="3658553" cy="2587625"/>
          </a:xfrm>
        </p:spPr>
        <p:txBody>
          <a:bodyPr>
            <a:normAutofit/>
          </a:bodyPr>
          <a:lstStyle>
            <a:lvl1pPr marL="0" indent="0">
              <a:lnSpc>
                <a:spcPct val="110000"/>
              </a:lnSpc>
              <a:spcBef>
                <a:spcPts val="1200"/>
              </a:spcBef>
              <a:buNone/>
              <a:defRPr sz="1801"/>
            </a:lvl1pPr>
            <a:lvl2pPr marL="457337" indent="0">
              <a:buNone/>
              <a:defRPr sz="1200"/>
            </a:lvl2pPr>
            <a:lvl3pPr marL="914674" indent="0">
              <a:buNone/>
              <a:defRPr sz="1000"/>
            </a:lvl3pPr>
            <a:lvl4pPr marL="1372011" indent="0">
              <a:buNone/>
              <a:defRPr sz="900"/>
            </a:lvl4pPr>
            <a:lvl5pPr marL="1829349" indent="0">
              <a:buNone/>
              <a:defRPr sz="900"/>
            </a:lvl5pPr>
            <a:lvl6pPr marL="2286686" indent="0">
              <a:buNone/>
              <a:defRPr sz="900"/>
            </a:lvl6pPr>
            <a:lvl7pPr marL="2744023" indent="0">
              <a:buNone/>
              <a:defRPr sz="900"/>
            </a:lvl7pPr>
            <a:lvl8pPr marL="3201360" indent="0">
              <a:buNone/>
              <a:defRPr sz="900"/>
            </a:lvl8pPr>
            <a:lvl9pPr marL="3658697" indent="0">
              <a:buNone/>
              <a:defRPr sz="900"/>
            </a:lvl9pPr>
          </a:lstStyle>
          <a:p>
            <a:pPr lvl="0"/>
            <a:r>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t>12/12/2019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6096049" y="588963"/>
            <a:ext cx="5487781" cy="5580062"/>
          </a:xfrm>
          <a:prstGeom prst="rect">
            <a:avLst/>
          </a:prstGeom>
          <a:solidFill>
            <a:srgbClr val="1B5D7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1"/>
          </a:p>
        </p:txBody>
      </p:sp>
      <p:sp>
        <p:nvSpPr>
          <p:cNvPr id="3" name="Picture Placeholder 2"/>
          <p:cNvSpPr>
            <a:spLocks noGrp="1"/>
          </p:cNvSpPr>
          <p:nvPr>
            <p:ph type="pic" idx="1"/>
          </p:nvPr>
        </p:nvSpPr>
        <p:spPr>
          <a:xfrm>
            <a:off x="6309137" y="805658"/>
            <a:ext cx="5061604" cy="5146672"/>
          </a:xfrm>
          <a:solidFill>
            <a:schemeClr val="bg2"/>
          </a:solidFill>
        </p:spPr>
        <p:txBody>
          <a:bodyPr>
            <a:normAutofit/>
          </a:bodyPr>
          <a:lstStyle>
            <a:lvl1pPr marL="0" indent="0" algn="ctr">
              <a:buNone/>
              <a:defRPr sz="2401"/>
            </a:lvl1pPr>
            <a:lvl2pPr marL="457337" indent="0">
              <a:buNone/>
              <a:defRPr sz="2801"/>
            </a:lvl2pPr>
            <a:lvl3pPr marL="914674" indent="0">
              <a:buNone/>
              <a:defRPr sz="2401"/>
            </a:lvl3pPr>
            <a:lvl4pPr marL="1372011" indent="0">
              <a:buNone/>
              <a:defRPr sz="2001"/>
            </a:lvl4pPr>
            <a:lvl5pPr marL="1829349" indent="0">
              <a:buNone/>
              <a:defRPr sz="2001"/>
            </a:lvl5pPr>
            <a:lvl6pPr marL="2286686" indent="0">
              <a:buNone/>
              <a:defRPr sz="2001"/>
            </a:lvl6pPr>
            <a:lvl7pPr marL="2744023" indent="0">
              <a:buNone/>
              <a:defRPr sz="2001"/>
            </a:lvl7pPr>
            <a:lvl8pPr marL="3201360" indent="0">
              <a:buNone/>
              <a:defRPr sz="2001"/>
            </a:lvl8pPr>
            <a:lvl9pPr marL="3658697" indent="0">
              <a:buNone/>
              <a:defRPr sz="2001"/>
            </a:lvl9pPr>
          </a:lstStyle>
          <a:p>
            <a:endParaRPr/>
          </a:p>
        </p:txBody>
      </p:sp>
      <p:sp>
        <p:nvSpPr>
          <p:cNvPr id="2" name="Title 1"/>
          <p:cNvSpPr>
            <a:spLocks noGrp="1"/>
          </p:cNvSpPr>
          <p:nvPr>
            <p:ph type="title"/>
          </p:nvPr>
        </p:nvSpPr>
        <p:spPr>
          <a:xfrm>
            <a:off x="1980129" y="588963"/>
            <a:ext cx="3658553" cy="2840038"/>
          </a:xfrm>
        </p:spPr>
        <p:txBody>
          <a:bodyPr anchor="b">
            <a:normAutofit/>
          </a:bodyPr>
          <a:lstStyle>
            <a:lvl1pPr algn="l">
              <a:lnSpc>
                <a:spcPct val="80000"/>
              </a:lnSpc>
              <a:defRPr sz="3601" b="0" i="0" baseline="0">
                <a:solidFill>
                  <a:schemeClr val="tx1"/>
                </a:solidFill>
              </a:defRPr>
            </a:lvl1pPr>
          </a:lstStyle>
          <a:p>
            <a:r>
              <a:t>Click to edit Master title style</a:t>
            </a:r>
          </a:p>
        </p:txBody>
      </p:sp>
      <p:sp>
        <p:nvSpPr>
          <p:cNvPr id="4" name="Text Placeholder 3"/>
          <p:cNvSpPr>
            <a:spLocks noGrp="1"/>
          </p:cNvSpPr>
          <p:nvPr>
            <p:ph type="body" sz="half" idx="2"/>
          </p:nvPr>
        </p:nvSpPr>
        <p:spPr>
          <a:xfrm>
            <a:off x="1980129" y="3581400"/>
            <a:ext cx="3658553" cy="2587625"/>
          </a:xfrm>
        </p:spPr>
        <p:txBody>
          <a:bodyPr>
            <a:normAutofit/>
          </a:bodyPr>
          <a:lstStyle>
            <a:lvl1pPr marL="0" indent="0">
              <a:lnSpc>
                <a:spcPct val="110000"/>
              </a:lnSpc>
              <a:spcBef>
                <a:spcPts val="1200"/>
              </a:spcBef>
              <a:buNone/>
              <a:defRPr sz="1801"/>
            </a:lvl1pPr>
            <a:lvl2pPr marL="457337" indent="0">
              <a:buNone/>
              <a:defRPr sz="1200"/>
            </a:lvl2pPr>
            <a:lvl3pPr marL="914674" indent="0">
              <a:buNone/>
              <a:defRPr sz="1000"/>
            </a:lvl3pPr>
            <a:lvl4pPr marL="1372011" indent="0">
              <a:buNone/>
              <a:defRPr sz="900"/>
            </a:lvl4pPr>
            <a:lvl5pPr marL="1829349" indent="0">
              <a:buNone/>
              <a:defRPr sz="900"/>
            </a:lvl5pPr>
            <a:lvl6pPr marL="2286686" indent="0">
              <a:buNone/>
              <a:defRPr sz="900"/>
            </a:lvl6pPr>
            <a:lvl7pPr marL="2744023" indent="0">
              <a:buNone/>
              <a:defRPr sz="900"/>
            </a:lvl7pPr>
            <a:lvl8pPr marL="3201360" indent="0">
              <a:buNone/>
              <a:defRPr sz="900"/>
            </a:lvl8pPr>
            <a:lvl9pPr marL="3658697" indent="0">
              <a:buNone/>
              <a:defRPr sz="900"/>
            </a:lvl9pPr>
          </a:lstStyle>
          <a:p>
            <a:pPr lvl="0"/>
            <a:r>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pPr/>
              <a:t>12/12/2019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rgbClr val="06171C"/>
            </a:gs>
            <a:gs pos="100000">
              <a:srgbClr val="134251"/>
            </a:gs>
            <a:gs pos="65000">
              <a:srgbClr val="134251"/>
            </a:gs>
          </a:gsLst>
          <a:lin ang="8100000" scaled="1"/>
          <a:tileRect/>
        </a:gradFill>
        <a:effectLst/>
      </p:bgPr>
    </p:bg>
    <p:spTree>
      <p:nvGrpSpPr>
        <p:cNvPr id="1" name=""/>
        <p:cNvGrpSpPr/>
        <p:nvPr/>
      </p:nvGrpSpPr>
      <p:grpSpPr>
        <a:xfrm>
          <a:off x="0" y="0"/>
          <a:ext cx="0" cy="0"/>
          <a:chOff x="0" y="0"/>
          <a:chExt cx="0" cy="0"/>
        </a:xfrm>
      </p:grpSpPr>
      <p:pic>
        <p:nvPicPr>
          <p:cNvPr id="7" name="Picture 6" descr="Large ocean wave (semitransparent)" title="Ocean Wave"/>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57"/>
            <a:ext cx="12191999" cy="6857887"/>
          </a:xfrm>
          <a:prstGeom prst="rect">
            <a:avLst/>
          </a:prstGeom>
        </p:spPr>
      </p:pic>
      <p:pic>
        <p:nvPicPr>
          <p:cNvPr id="10" name="Picture 9" descr="Large ocean wave" title="Ocean Wave"/>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1" y="0"/>
            <a:ext cx="1235080" cy="6857942"/>
          </a:xfrm>
          <a:prstGeom prst="rect">
            <a:avLst/>
          </a:prstGeom>
        </p:spPr>
      </p:pic>
      <p:sp>
        <p:nvSpPr>
          <p:cNvPr id="9" name="Rectangle 8"/>
          <p:cNvSpPr/>
          <p:nvPr/>
        </p:nvSpPr>
        <p:spPr>
          <a:xfrm>
            <a:off x="1006418" y="0"/>
            <a:ext cx="22866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1"/>
          </a:p>
        </p:txBody>
      </p:sp>
      <p:sp>
        <p:nvSpPr>
          <p:cNvPr id="2" name="Title Placeholder 1"/>
          <p:cNvSpPr>
            <a:spLocks noGrp="1"/>
          </p:cNvSpPr>
          <p:nvPr>
            <p:ph type="title"/>
          </p:nvPr>
        </p:nvSpPr>
        <p:spPr>
          <a:xfrm>
            <a:off x="1980128" y="381000"/>
            <a:ext cx="9146383" cy="1219200"/>
          </a:xfrm>
          <a:prstGeom prst="rect">
            <a:avLst/>
          </a:prstGeom>
        </p:spPr>
        <p:txBody>
          <a:bodyPr vert="horz" lIns="91440" tIns="45720" rIns="91440" bIns="45720" rtlCol="0" anchor="b">
            <a:normAutofit/>
          </a:bodyPr>
          <a:lstStyle/>
          <a:p>
            <a:r>
              <a:t>Click to edit Master title style</a:t>
            </a:r>
          </a:p>
        </p:txBody>
      </p:sp>
      <p:sp>
        <p:nvSpPr>
          <p:cNvPr id="3" name="Text Placeholder 2"/>
          <p:cNvSpPr>
            <a:spLocks noGrp="1"/>
          </p:cNvSpPr>
          <p:nvPr>
            <p:ph type="body" idx="1"/>
          </p:nvPr>
        </p:nvSpPr>
        <p:spPr>
          <a:xfrm>
            <a:off x="1980128" y="1828800"/>
            <a:ext cx="9146383" cy="4419600"/>
          </a:xfrm>
          <a:prstGeom prst="rect">
            <a:avLst/>
          </a:prstGeom>
        </p:spPr>
        <p:txBody>
          <a:bodyPr vert="horz" lIns="91440" tIns="45720" rIns="91440" bIns="45720" rtlCol="0">
            <a:normAutofit/>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2"/>
          </p:nvPr>
        </p:nvSpPr>
        <p:spPr>
          <a:xfrm>
            <a:off x="8230155" y="6400800"/>
            <a:ext cx="1549062"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03F41C87-7AD9-4845-A077-840E4A0F3F06}" type="datetimeFigureOut">
              <a:rPr lang="en-US"/>
              <a:pPr/>
              <a:t>12/12/2019</a:t>
            </a:fld>
            <a:endParaRPr/>
          </a:p>
        </p:txBody>
      </p:sp>
      <p:sp>
        <p:nvSpPr>
          <p:cNvPr id="5" name="Footer Placeholder 4"/>
          <p:cNvSpPr>
            <a:spLocks noGrp="1"/>
          </p:cNvSpPr>
          <p:nvPr>
            <p:ph type="ftr" sz="quarter" idx="3"/>
          </p:nvPr>
        </p:nvSpPr>
        <p:spPr>
          <a:xfrm>
            <a:off x="1980127" y="6400800"/>
            <a:ext cx="5956385" cy="27622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10059431" y="6400800"/>
            <a:ext cx="1067080"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2A013F82-EE5E-44EE-A61D-E31C6657F26F}" type="slidenum">
              <a:rPr/>
              <a:pPr/>
              <a:t>‹#›</a:t>
            </a:fld>
            <a:endParaRPr/>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674" rtl="0" eaLnBrk="1" latinLnBrk="0" hangingPunct="1">
        <a:lnSpc>
          <a:spcPct val="90000"/>
        </a:lnSpc>
        <a:spcBef>
          <a:spcPct val="0"/>
        </a:spcBef>
        <a:buNone/>
        <a:defRPr sz="3601" kern="1200">
          <a:solidFill>
            <a:schemeClr val="tx1"/>
          </a:solidFill>
          <a:latin typeface="+mj-lt"/>
          <a:ea typeface="+mj-ea"/>
          <a:cs typeface="+mj-cs"/>
        </a:defRPr>
      </a:lvl1pPr>
    </p:titleStyle>
    <p:bodyStyle>
      <a:lvl1pPr marL="223905" indent="-223905" algn="l" defTabSz="914674" rtl="0" eaLnBrk="1" latinLnBrk="0" hangingPunct="1">
        <a:lnSpc>
          <a:spcPct val="90000"/>
        </a:lnSpc>
        <a:spcBef>
          <a:spcPts val="1801"/>
        </a:spcBef>
        <a:buSzPct val="80000"/>
        <a:buFont typeface="Arial" pitchFamily="34" charset="0"/>
        <a:buChar char="•"/>
        <a:defRPr sz="2401" kern="1200">
          <a:solidFill>
            <a:schemeClr val="tx1"/>
          </a:solidFill>
          <a:latin typeface="+mn-lt"/>
          <a:ea typeface="+mn-ea"/>
          <a:cs typeface="+mn-cs"/>
        </a:defRPr>
      </a:lvl1pPr>
      <a:lvl2pPr marL="686006" indent="-228669" algn="l" defTabSz="914674" rtl="0" eaLnBrk="1" latinLnBrk="0" hangingPunct="1">
        <a:lnSpc>
          <a:spcPct val="90000"/>
        </a:lnSpc>
        <a:spcBef>
          <a:spcPts val="600"/>
        </a:spcBef>
        <a:buSzPct val="80000"/>
        <a:buFont typeface="Arial" pitchFamily="34" charset="0"/>
        <a:buChar char="•"/>
        <a:defRPr sz="2001" kern="1200">
          <a:solidFill>
            <a:schemeClr val="tx1"/>
          </a:solidFill>
          <a:latin typeface="+mn-lt"/>
          <a:ea typeface="+mn-ea"/>
          <a:cs typeface="+mn-cs"/>
        </a:defRPr>
      </a:lvl2pPr>
      <a:lvl3pPr marL="1143343" indent="-228669" algn="l" defTabSz="914674" rtl="0" eaLnBrk="1" latinLnBrk="0" hangingPunct="1">
        <a:lnSpc>
          <a:spcPct val="90000"/>
        </a:lnSpc>
        <a:spcBef>
          <a:spcPts val="600"/>
        </a:spcBef>
        <a:buSzPct val="80000"/>
        <a:buFont typeface="Arial" pitchFamily="34" charset="0"/>
        <a:buChar char="•"/>
        <a:defRPr sz="1801" kern="1200">
          <a:solidFill>
            <a:schemeClr val="tx1"/>
          </a:solidFill>
          <a:latin typeface="+mn-lt"/>
          <a:ea typeface="+mn-ea"/>
          <a:cs typeface="+mn-cs"/>
        </a:defRPr>
      </a:lvl3pPr>
      <a:lvl4pPr marL="1600680" indent="-228669" algn="l" defTabSz="914674"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8017" indent="-228669" algn="l" defTabSz="914674"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5354" indent="-228669" algn="l" defTabSz="914674"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2692" indent="-228669" algn="l" defTabSz="914674"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30029" indent="-228669" algn="l" defTabSz="914674"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7366" indent="-228669" algn="l" defTabSz="914674"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674" rtl="0" eaLnBrk="1" latinLnBrk="0" hangingPunct="1">
        <a:defRPr sz="1801" kern="1200">
          <a:solidFill>
            <a:schemeClr val="tx1"/>
          </a:solidFill>
          <a:latin typeface="+mn-lt"/>
          <a:ea typeface="+mn-ea"/>
          <a:cs typeface="+mn-cs"/>
        </a:defRPr>
      </a:lvl1pPr>
      <a:lvl2pPr marL="457337" algn="l" defTabSz="914674" rtl="0" eaLnBrk="1" latinLnBrk="0" hangingPunct="1">
        <a:defRPr sz="1801" kern="1200">
          <a:solidFill>
            <a:schemeClr val="tx1"/>
          </a:solidFill>
          <a:latin typeface="+mn-lt"/>
          <a:ea typeface="+mn-ea"/>
          <a:cs typeface="+mn-cs"/>
        </a:defRPr>
      </a:lvl2pPr>
      <a:lvl3pPr marL="914674" algn="l" defTabSz="914674" rtl="0" eaLnBrk="1" latinLnBrk="0" hangingPunct="1">
        <a:defRPr sz="1801" kern="1200">
          <a:solidFill>
            <a:schemeClr val="tx1"/>
          </a:solidFill>
          <a:latin typeface="+mn-lt"/>
          <a:ea typeface="+mn-ea"/>
          <a:cs typeface="+mn-cs"/>
        </a:defRPr>
      </a:lvl3pPr>
      <a:lvl4pPr marL="1372011" algn="l" defTabSz="914674" rtl="0" eaLnBrk="1" latinLnBrk="0" hangingPunct="1">
        <a:defRPr sz="1801" kern="1200">
          <a:solidFill>
            <a:schemeClr val="tx1"/>
          </a:solidFill>
          <a:latin typeface="+mn-lt"/>
          <a:ea typeface="+mn-ea"/>
          <a:cs typeface="+mn-cs"/>
        </a:defRPr>
      </a:lvl4pPr>
      <a:lvl5pPr marL="1829349" algn="l" defTabSz="914674" rtl="0" eaLnBrk="1" latinLnBrk="0" hangingPunct="1">
        <a:defRPr sz="1801" kern="1200">
          <a:solidFill>
            <a:schemeClr val="tx1"/>
          </a:solidFill>
          <a:latin typeface="+mn-lt"/>
          <a:ea typeface="+mn-ea"/>
          <a:cs typeface="+mn-cs"/>
        </a:defRPr>
      </a:lvl5pPr>
      <a:lvl6pPr marL="2286686" algn="l" defTabSz="914674" rtl="0" eaLnBrk="1" latinLnBrk="0" hangingPunct="1">
        <a:defRPr sz="1801" kern="1200">
          <a:solidFill>
            <a:schemeClr val="tx1"/>
          </a:solidFill>
          <a:latin typeface="+mn-lt"/>
          <a:ea typeface="+mn-ea"/>
          <a:cs typeface="+mn-cs"/>
        </a:defRPr>
      </a:lvl6pPr>
      <a:lvl7pPr marL="2744023" algn="l" defTabSz="914674" rtl="0" eaLnBrk="1" latinLnBrk="0" hangingPunct="1">
        <a:defRPr sz="1801" kern="1200">
          <a:solidFill>
            <a:schemeClr val="tx1"/>
          </a:solidFill>
          <a:latin typeface="+mn-lt"/>
          <a:ea typeface="+mn-ea"/>
          <a:cs typeface="+mn-cs"/>
        </a:defRPr>
      </a:lvl7pPr>
      <a:lvl8pPr marL="3201360" algn="l" defTabSz="914674" rtl="0" eaLnBrk="1" latinLnBrk="0" hangingPunct="1">
        <a:defRPr sz="1801" kern="1200">
          <a:solidFill>
            <a:schemeClr val="tx1"/>
          </a:solidFill>
          <a:latin typeface="+mn-lt"/>
          <a:ea typeface="+mn-ea"/>
          <a:cs typeface="+mn-cs"/>
        </a:defRPr>
      </a:lvl8pPr>
      <a:lvl9pPr marL="3658697" algn="l" defTabSz="914674"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5400" dirty="0"/>
              <a:t>Chapter 9: Spinal Injuries</a:t>
            </a:r>
            <a:endParaRPr lang="en-US" dirty="0"/>
          </a:p>
        </p:txBody>
      </p:sp>
      <p:sp>
        <p:nvSpPr>
          <p:cNvPr id="4" name="Subtitle 3"/>
          <p:cNvSpPr>
            <a:spLocks noGrp="1"/>
          </p:cNvSpPr>
          <p:nvPr>
            <p:ph type="subTitle" idx="1"/>
          </p:nvPr>
        </p:nvSpPr>
        <p:spPr/>
        <p:txBody>
          <a:bodyPr vert="horz" lIns="91440" tIns="45720" rIns="91440" bIns="45720" rtlCol="0" anchor="t">
            <a:normAutofit/>
          </a:bodyPr>
          <a:lstStyle/>
          <a:p>
            <a:r>
              <a:rPr lang="it-IT" sz="2000" dirty="0"/>
              <a:t>Unit 4: </a:t>
            </a:r>
            <a:r>
              <a:rPr lang="it-IT" sz="2000" dirty="0" err="1"/>
              <a:t>Understanding</a:t>
            </a:r>
            <a:r>
              <a:rPr lang="it-IT" sz="2000" dirty="0"/>
              <a:t> </a:t>
            </a:r>
            <a:r>
              <a:rPr lang="it-IT" sz="2000" dirty="0" err="1"/>
              <a:t>Injuries</a:t>
            </a:r>
            <a:r>
              <a:rPr lang="it-IT" sz="2000" dirty="0"/>
              <a:t> to the </a:t>
            </a:r>
            <a:r>
              <a:rPr lang="it-IT" sz="2000" dirty="0" err="1"/>
              <a:t>Axial</a:t>
            </a:r>
            <a:r>
              <a:rPr lang="it-IT" sz="2000" dirty="0"/>
              <a:t> </a:t>
            </a:r>
            <a:r>
              <a:rPr lang="it-IT" sz="2000" dirty="0" err="1"/>
              <a:t>Region</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womans face&#10;&#10;Description generated with very high confidence">
            <a:extLst>
              <a:ext uri="{FF2B5EF4-FFF2-40B4-BE49-F238E27FC236}">
                <a16:creationId xmlns:a16="http://schemas.microsoft.com/office/drawing/2014/main" id="{B001EE96-9D12-4758-8317-C98105B77849}"/>
              </a:ext>
            </a:extLst>
          </p:cNvPr>
          <p:cNvPicPr>
            <a:picLocks noChangeAspect="1"/>
          </p:cNvPicPr>
          <p:nvPr/>
        </p:nvPicPr>
        <p:blipFill>
          <a:blip r:embed="rId2"/>
          <a:stretch>
            <a:fillRect/>
          </a:stretch>
        </p:blipFill>
        <p:spPr>
          <a:xfrm>
            <a:off x="3657600" y="539750"/>
            <a:ext cx="4707466" cy="5588000"/>
          </a:xfrm>
          <a:prstGeom prst="rect">
            <a:avLst/>
          </a:prstGeom>
        </p:spPr>
      </p:pic>
    </p:spTree>
    <p:extLst>
      <p:ext uri="{BB962C8B-B14F-4D97-AF65-F5344CB8AC3E}">
        <p14:creationId xmlns:p14="http://schemas.microsoft.com/office/powerpoint/2010/main" val="2687447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3B90E-2FB0-4F23-8AD4-0C927C43BCAD}"/>
              </a:ext>
            </a:extLst>
          </p:cNvPr>
          <p:cNvSpPr>
            <a:spLocks noGrp="1"/>
          </p:cNvSpPr>
          <p:nvPr>
            <p:ph type="title"/>
          </p:nvPr>
        </p:nvSpPr>
        <p:spPr/>
        <p:txBody>
          <a:bodyPr/>
          <a:lstStyle/>
          <a:p>
            <a:r>
              <a:rPr lang="en-US" sz="3600" dirty="0"/>
              <a:t>Postural Considerations – Abnormal Posture</a:t>
            </a:r>
            <a:endParaRPr lang="en-US" dirty="0"/>
          </a:p>
        </p:txBody>
      </p:sp>
      <p:sp>
        <p:nvSpPr>
          <p:cNvPr id="3" name="Content Placeholder 2">
            <a:extLst>
              <a:ext uri="{FF2B5EF4-FFF2-40B4-BE49-F238E27FC236}">
                <a16:creationId xmlns:a16="http://schemas.microsoft.com/office/drawing/2014/main" id="{BCB7FB12-01FC-4EC7-BA2D-E35BCB179711}"/>
              </a:ext>
            </a:extLst>
          </p:cNvPr>
          <p:cNvSpPr>
            <a:spLocks noGrp="1"/>
          </p:cNvSpPr>
          <p:nvPr>
            <p:ph idx="1"/>
          </p:nvPr>
        </p:nvSpPr>
        <p:spPr/>
        <p:txBody>
          <a:bodyPr vert="horz" lIns="91440" tIns="45720" rIns="91440" bIns="45720" rtlCol="0" anchor="t">
            <a:normAutofit/>
          </a:bodyPr>
          <a:lstStyle/>
          <a:p>
            <a:pPr marL="223520" indent="-223520"/>
            <a:r>
              <a:rPr lang="en-US" sz="2400" b="1" u="sng" dirty="0"/>
              <a:t>Forward head posture: when the head juts forward so that the athlete's ears are not line up with the shoulders</a:t>
            </a:r>
          </a:p>
          <a:p>
            <a:pPr marL="223520" indent="-223520"/>
            <a:r>
              <a:rPr lang="en-US" sz="2400" b="1" u="sng" dirty="0"/>
              <a:t>Lordosis: excessive curvature at the lumbar spine</a:t>
            </a:r>
          </a:p>
          <a:p>
            <a:pPr marL="223520" indent="-223520"/>
            <a:r>
              <a:rPr lang="en-US" sz="2400" b="1" u="sng" dirty="0"/>
              <a:t>Kyphosis: excessive roundness that can occur at the thoracic spine</a:t>
            </a:r>
          </a:p>
          <a:p>
            <a:pPr marL="223520" indent="-223520"/>
            <a:r>
              <a:rPr lang="en-US" sz="2400" b="1" u="sng" dirty="0"/>
              <a:t>Scoliosis: excessive side-to-side curvature of the spine</a:t>
            </a:r>
          </a:p>
        </p:txBody>
      </p:sp>
    </p:spTree>
    <p:extLst>
      <p:ext uri="{BB962C8B-B14F-4D97-AF65-F5344CB8AC3E}">
        <p14:creationId xmlns:p14="http://schemas.microsoft.com/office/powerpoint/2010/main" val="126897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text, book&#10;&#10;Description generated with very high confidence">
            <a:extLst>
              <a:ext uri="{FF2B5EF4-FFF2-40B4-BE49-F238E27FC236}">
                <a16:creationId xmlns:a16="http://schemas.microsoft.com/office/drawing/2014/main" id="{214B19DB-1E7F-42FC-A282-5A64406D0599}"/>
              </a:ext>
            </a:extLst>
          </p:cNvPr>
          <p:cNvPicPr>
            <a:picLocks noChangeAspect="1"/>
          </p:cNvPicPr>
          <p:nvPr/>
        </p:nvPicPr>
        <p:blipFill>
          <a:blip r:embed="rId2"/>
          <a:stretch>
            <a:fillRect/>
          </a:stretch>
        </p:blipFill>
        <p:spPr>
          <a:xfrm>
            <a:off x="7666567" y="3914217"/>
            <a:ext cx="3579283" cy="2469149"/>
          </a:xfrm>
          <a:prstGeom prst="rect">
            <a:avLst/>
          </a:prstGeom>
        </p:spPr>
      </p:pic>
      <p:pic>
        <p:nvPicPr>
          <p:cNvPr id="4" name="Picture 4" descr="A close up of a person&#10;&#10;Description generated with high confidence">
            <a:extLst>
              <a:ext uri="{FF2B5EF4-FFF2-40B4-BE49-F238E27FC236}">
                <a16:creationId xmlns:a16="http://schemas.microsoft.com/office/drawing/2014/main" id="{F161467D-A1CB-4394-9F6E-3E2E347754E3}"/>
              </a:ext>
            </a:extLst>
          </p:cNvPr>
          <p:cNvPicPr>
            <a:picLocks noChangeAspect="1"/>
          </p:cNvPicPr>
          <p:nvPr/>
        </p:nvPicPr>
        <p:blipFill>
          <a:blip r:embed="rId3"/>
          <a:stretch>
            <a:fillRect/>
          </a:stretch>
        </p:blipFill>
        <p:spPr>
          <a:xfrm>
            <a:off x="300566" y="2013862"/>
            <a:ext cx="2743200" cy="4079108"/>
          </a:xfrm>
          <a:prstGeom prst="rect">
            <a:avLst/>
          </a:prstGeom>
        </p:spPr>
      </p:pic>
      <p:pic>
        <p:nvPicPr>
          <p:cNvPr id="6" name="Picture 6" descr="A tattoo on his arm&#10;&#10;Description generated with very high confidence">
            <a:extLst>
              <a:ext uri="{FF2B5EF4-FFF2-40B4-BE49-F238E27FC236}">
                <a16:creationId xmlns:a16="http://schemas.microsoft.com/office/drawing/2014/main" id="{D822FB00-2B3E-41E1-97CD-A8EC73A5E1CF}"/>
              </a:ext>
            </a:extLst>
          </p:cNvPr>
          <p:cNvPicPr>
            <a:picLocks noChangeAspect="1"/>
          </p:cNvPicPr>
          <p:nvPr/>
        </p:nvPicPr>
        <p:blipFill>
          <a:blip r:embed="rId4"/>
          <a:stretch>
            <a:fillRect/>
          </a:stretch>
        </p:blipFill>
        <p:spPr>
          <a:xfrm>
            <a:off x="7084484" y="332850"/>
            <a:ext cx="4521200" cy="3027885"/>
          </a:xfrm>
          <a:prstGeom prst="rect">
            <a:avLst/>
          </a:prstGeom>
        </p:spPr>
      </p:pic>
      <p:pic>
        <p:nvPicPr>
          <p:cNvPr id="8" name="Picture 8" descr="A group of people posing for the camera&#10;&#10;Description generated with very high confidence">
            <a:extLst>
              <a:ext uri="{FF2B5EF4-FFF2-40B4-BE49-F238E27FC236}">
                <a16:creationId xmlns:a16="http://schemas.microsoft.com/office/drawing/2014/main" id="{8A853132-0BBC-44FF-A9C2-BF7D5B3DA936}"/>
              </a:ext>
            </a:extLst>
          </p:cNvPr>
          <p:cNvPicPr>
            <a:picLocks noChangeAspect="1"/>
          </p:cNvPicPr>
          <p:nvPr/>
        </p:nvPicPr>
        <p:blipFill>
          <a:blip r:embed="rId5"/>
          <a:stretch>
            <a:fillRect/>
          </a:stretch>
        </p:blipFill>
        <p:spPr>
          <a:xfrm>
            <a:off x="3496734" y="522816"/>
            <a:ext cx="3028950" cy="3992033"/>
          </a:xfrm>
          <a:prstGeom prst="rect">
            <a:avLst/>
          </a:prstGeom>
        </p:spPr>
      </p:pic>
    </p:spTree>
    <p:extLst>
      <p:ext uri="{BB962C8B-B14F-4D97-AF65-F5344CB8AC3E}">
        <p14:creationId xmlns:p14="http://schemas.microsoft.com/office/powerpoint/2010/main" val="360354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861A1-7C79-4427-8B8B-B9E16C2C61F1}"/>
              </a:ext>
            </a:extLst>
          </p:cNvPr>
          <p:cNvSpPr>
            <a:spLocks noGrp="1"/>
          </p:cNvSpPr>
          <p:nvPr>
            <p:ph type="title"/>
          </p:nvPr>
        </p:nvSpPr>
        <p:spPr/>
        <p:txBody>
          <a:bodyPr/>
          <a:lstStyle/>
          <a:p>
            <a:r>
              <a:rPr lang="en-US" sz="3600" dirty="0"/>
              <a:t>Preventing Spinal Injuries</a:t>
            </a:r>
            <a:endParaRPr lang="en-US" dirty="0"/>
          </a:p>
        </p:txBody>
      </p:sp>
      <p:sp>
        <p:nvSpPr>
          <p:cNvPr id="3" name="Content Placeholder 2">
            <a:extLst>
              <a:ext uri="{FF2B5EF4-FFF2-40B4-BE49-F238E27FC236}">
                <a16:creationId xmlns:a16="http://schemas.microsoft.com/office/drawing/2014/main" id="{0FCCC893-7153-4C9E-98EF-6769A34AC47A}"/>
              </a:ext>
            </a:extLst>
          </p:cNvPr>
          <p:cNvSpPr>
            <a:spLocks noGrp="1"/>
          </p:cNvSpPr>
          <p:nvPr>
            <p:ph idx="1"/>
          </p:nvPr>
        </p:nvSpPr>
        <p:spPr/>
        <p:txBody>
          <a:bodyPr vert="horz" lIns="91440" tIns="45720" rIns="91440" bIns="45720" rtlCol="0" anchor="t">
            <a:normAutofit fontScale="92500" lnSpcReduction="20000"/>
          </a:bodyPr>
          <a:lstStyle/>
          <a:p>
            <a:pPr marL="223520" indent="-223520"/>
            <a:r>
              <a:rPr lang="en-US" sz="2400" dirty="0"/>
              <a:t>Athlete should participate in exercise and flexibility programs, maintain proper posture, learn to lift properly, use proper technique (tackling), and use back support when lifting heavy</a:t>
            </a:r>
          </a:p>
          <a:p>
            <a:pPr marL="223520" indent="-223520"/>
            <a:r>
              <a:rPr lang="en-US" sz="2400" dirty="0"/>
              <a:t>Exercise and flexibility programs are necessary for the muscles surrounding and supporting the spine, especially the abdominal muscles</a:t>
            </a:r>
          </a:p>
          <a:p>
            <a:pPr marL="223520" indent="-223520"/>
            <a:r>
              <a:rPr lang="en-US" sz="2400" dirty="0"/>
              <a:t>A strong abdomen and help decrease stress on the lumbar spine</a:t>
            </a:r>
          </a:p>
          <a:p>
            <a:pPr marL="223520" indent="-223520"/>
            <a:r>
              <a:rPr lang="en-US" sz="2400" dirty="0"/>
              <a:t>The muscles around the hip should also be strengthened because the hip directly influences the spine</a:t>
            </a:r>
          </a:p>
          <a:p>
            <a:pPr marL="223520" indent="-223520"/>
            <a:r>
              <a:rPr lang="en-US" sz="2400" dirty="0"/>
              <a:t>If the hip is tilted forward, the spine will move into extension, and if the hip is tilted back, the spine will move into flexion; therefore, hip musculature should be flexible and strong</a:t>
            </a:r>
          </a:p>
        </p:txBody>
      </p:sp>
    </p:spTree>
    <p:extLst>
      <p:ext uri="{BB962C8B-B14F-4D97-AF65-F5344CB8AC3E}">
        <p14:creationId xmlns:p14="http://schemas.microsoft.com/office/powerpoint/2010/main" val="120253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48680-FF83-4714-81B9-D0AC6B3492B6}"/>
              </a:ext>
            </a:extLst>
          </p:cNvPr>
          <p:cNvSpPr>
            <a:spLocks noGrp="1"/>
          </p:cNvSpPr>
          <p:nvPr>
            <p:ph type="title"/>
          </p:nvPr>
        </p:nvSpPr>
        <p:spPr/>
        <p:txBody>
          <a:bodyPr/>
          <a:lstStyle/>
          <a:p>
            <a:r>
              <a:rPr lang="en-US" sz="3600" dirty="0"/>
              <a:t>Preventing Spinal Injuries</a:t>
            </a:r>
            <a:endParaRPr lang="en-US" dirty="0"/>
          </a:p>
        </p:txBody>
      </p:sp>
      <p:sp>
        <p:nvSpPr>
          <p:cNvPr id="3" name="Content Placeholder 2">
            <a:extLst>
              <a:ext uri="{FF2B5EF4-FFF2-40B4-BE49-F238E27FC236}">
                <a16:creationId xmlns:a16="http://schemas.microsoft.com/office/drawing/2014/main" id="{E20D481D-65E3-4805-86E4-036C07F6A9C4}"/>
              </a:ext>
            </a:extLst>
          </p:cNvPr>
          <p:cNvSpPr>
            <a:spLocks noGrp="1"/>
          </p:cNvSpPr>
          <p:nvPr>
            <p:ph idx="1"/>
          </p:nvPr>
        </p:nvSpPr>
        <p:spPr/>
        <p:txBody>
          <a:bodyPr vert="horz" lIns="91440" tIns="45720" rIns="91440" bIns="45720" rtlCol="0" anchor="t">
            <a:normAutofit/>
          </a:bodyPr>
          <a:lstStyle/>
          <a:p>
            <a:pPr marL="223520" indent="-223520"/>
            <a:r>
              <a:rPr lang="en-US" sz="2400" dirty="0"/>
              <a:t>Proper lifting procedures reduce the risk of injury</a:t>
            </a:r>
          </a:p>
          <a:p>
            <a:pPr marL="223520" indent="-223520"/>
            <a:r>
              <a:rPr lang="en-US" sz="2400" dirty="0"/>
              <a:t>Business training employees in back school</a:t>
            </a:r>
          </a:p>
          <a:p>
            <a:pPr marL="223520" indent="-223520"/>
            <a:r>
              <a:rPr lang="en-US" sz="2400" dirty="0"/>
              <a:t>Proper lifting is understanding to maintain a slight curve in the lumbar spine while lifting with the knees and the hips; also involves keeping the head up when lifting</a:t>
            </a:r>
          </a:p>
          <a:p>
            <a:pPr marL="223520" indent="-223520"/>
            <a:r>
              <a:rPr lang="en-US" sz="2400" dirty="0"/>
              <a:t>Back supports have become popular lately and increase the pressure around the spine and decrease the amount of stress to the vertebrae</a:t>
            </a:r>
          </a:p>
          <a:p>
            <a:pPr marL="685800" lvl="1" indent="-228600"/>
            <a:r>
              <a:rPr lang="en-US" sz="2000" dirty="0"/>
              <a:t>A back support should NOT take the place of other means of injury prevention</a:t>
            </a:r>
          </a:p>
        </p:txBody>
      </p:sp>
    </p:spTree>
    <p:extLst>
      <p:ext uri="{BB962C8B-B14F-4D97-AF65-F5344CB8AC3E}">
        <p14:creationId xmlns:p14="http://schemas.microsoft.com/office/powerpoint/2010/main" val="3317682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7A87489-C98A-4FF9-AE21-9030A4EA85CA}"/>
              </a:ext>
            </a:extLst>
          </p:cNvPr>
          <p:cNvPicPr>
            <a:picLocks noChangeAspect="1"/>
          </p:cNvPicPr>
          <p:nvPr/>
        </p:nvPicPr>
        <p:blipFill>
          <a:blip r:embed="rId2"/>
          <a:stretch>
            <a:fillRect/>
          </a:stretch>
        </p:blipFill>
        <p:spPr>
          <a:xfrm>
            <a:off x="2533649" y="980017"/>
            <a:ext cx="7124700" cy="4728633"/>
          </a:xfrm>
          <a:prstGeom prst="rect">
            <a:avLst/>
          </a:prstGeom>
        </p:spPr>
      </p:pic>
    </p:spTree>
    <p:extLst>
      <p:ext uri="{BB962C8B-B14F-4D97-AF65-F5344CB8AC3E}">
        <p14:creationId xmlns:p14="http://schemas.microsoft.com/office/powerpoint/2010/main" val="3823842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3E899-37FC-48C8-8952-4703D6BBC1BC}"/>
              </a:ext>
            </a:extLst>
          </p:cNvPr>
          <p:cNvSpPr>
            <a:spLocks noGrp="1"/>
          </p:cNvSpPr>
          <p:nvPr>
            <p:ph type="title"/>
          </p:nvPr>
        </p:nvSpPr>
        <p:spPr/>
        <p:txBody>
          <a:bodyPr/>
          <a:lstStyle/>
          <a:p>
            <a:r>
              <a:rPr lang="en-US" sz="3600" dirty="0"/>
              <a:t>Preventing Spinal Injuries</a:t>
            </a:r>
            <a:endParaRPr lang="en-US" dirty="0"/>
          </a:p>
        </p:txBody>
      </p:sp>
      <p:sp>
        <p:nvSpPr>
          <p:cNvPr id="3" name="Content Placeholder 2">
            <a:extLst>
              <a:ext uri="{FF2B5EF4-FFF2-40B4-BE49-F238E27FC236}">
                <a16:creationId xmlns:a16="http://schemas.microsoft.com/office/drawing/2014/main" id="{CF82DAF7-76BB-4321-A9C7-AD259F8E05AA}"/>
              </a:ext>
            </a:extLst>
          </p:cNvPr>
          <p:cNvSpPr>
            <a:spLocks noGrp="1"/>
          </p:cNvSpPr>
          <p:nvPr>
            <p:ph idx="1"/>
          </p:nvPr>
        </p:nvSpPr>
        <p:spPr/>
        <p:txBody>
          <a:bodyPr vert="horz" lIns="91440" tIns="45720" rIns="91440" bIns="45720" rtlCol="0" anchor="t">
            <a:normAutofit/>
          </a:bodyPr>
          <a:lstStyle/>
          <a:p>
            <a:pPr marL="223520" indent="-223520"/>
            <a:r>
              <a:rPr lang="en-US" sz="2400" dirty="0"/>
              <a:t>Recognizing that proper technique plays a role in preventing cervical spine injuries, NATA published a position statement regarding head-down technique in football</a:t>
            </a:r>
          </a:p>
          <a:p>
            <a:pPr marL="223520" indent="-223520"/>
            <a:r>
              <a:rPr lang="en-US" sz="2400" u="sng" dirty="0"/>
              <a:t>Axial load: when force is applied to the head while the head is lowered into flexion that straightens the cervical spine like a drinking straw</a:t>
            </a:r>
          </a:p>
          <a:p>
            <a:pPr marL="685800" lvl="1" indent="-228600"/>
            <a:r>
              <a:rPr lang="en-US" sz="2000" dirty="0"/>
              <a:t>Can cause vertebrae fractures</a:t>
            </a:r>
            <a:endParaRPr lang="en-US" sz="2000" u="sng" dirty="0"/>
          </a:p>
          <a:p>
            <a:pPr marL="223520" indent="-223520"/>
            <a:r>
              <a:rPr lang="en-US" sz="2400" dirty="0"/>
              <a:t>According to NATA, axial loading is the key mechanism for catastrophic injuries in football</a:t>
            </a:r>
          </a:p>
        </p:txBody>
      </p:sp>
    </p:spTree>
    <p:extLst>
      <p:ext uri="{BB962C8B-B14F-4D97-AF65-F5344CB8AC3E}">
        <p14:creationId xmlns:p14="http://schemas.microsoft.com/office/powerpoint/2010/main" val="4273474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10000">
              <a:srgbClr val="06171C"/>
            </a:gs>
            <a:gs pos="100000">
              <a:srgbClr val="134251"/>
            </a:gs>
            <a:gs pos="65000">
              <a:srgbClr val="134251"/>
            </a:gs>
          </a:gsLst>
          <a:lin ang="81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62DD9-6EDE-4796-9436-0C7450882959}"/>
              </a:ext>
            </a:extLst>
          </p:cNvPr>
          <p:cNvSpPr>
            <a:spLocks noGrp="1"/>
          </p:cNvSpPr>
          <p:nvPr>
            <p:ph type="title"/>
          </p:nvPr>
        </p:nvSpPr>
        <p:spPr>
          <a:xfrm>
            <a:off x="1980128" y="381000"/>
            <a:ext cx="9146383" cy="1219200"/>
          </a:xfrm>
          <a:prstGeom prst="rect">
            <a:avLst/>
          </a:prstGeom>
        </p:spPr>
        <p:txBody>
          <a:bodyPr anchor="b">
            <a:normAutofit/>
          </a:bodyPr>
          <a:lstStyle/>
          <a:p>
            <a:r>
              <a:rPr lang="en-US"/>
              <a:t>Treating Lumbar Spine Injuries and Conditions</a:t>
            </a:r>
            <a:endParaRPr lang="en-US" dirty="0"/>
          </a:p>
        </p:txBody>
      </p:sp>
      <p:pic>
        <p:nvPicPr>
          <p:cNvPr id="4" name="Picture 4" descr="A picture containing plastic, table, sitting, container&#10;&#10;Description generated with very high confidence">
            <a:extLst>
              <a:ext uri="{FF2B5EF4-FFF2-40B4-BE49-F238E27FC236}">
                <a16:creationId xmlns:a16="http://schemas.microsoft.com/office/drawing/2014/main" id="{637C9663-C870-488C-A88A-D1FE8C14AE10}"/>
              </a:ext>
            </a:extLst>
          </p:cNvPr>
          <p:cNvPicPr>
            <a:picLocks noChangeAspect="1"/>
          </p:cNvPicPr>
          <p:nvPr/>
        </p:nvPicPr>
        <p:blipFill rotWithShape="1">
          <a:blip r:embed="rId2"/>
          <a:srcRect l="18400" r="31587"/>
          <a:stretch/>
        </p:blipFill>
        <p:spPr>
          <a:xfrm>
            <a:off x="1980129" y="1828800"/>
            <a:ext cx="4420750" cy="4419600"/>
          </a:xfrm>
          <a:prstGeom prst="rect">
            <a:avLst/>
          </a:prstGeom>
          <a:noFill/>
        </p:spPr>
      </p:pic>
      <p:sp>
        <p:nvSpPr>
          <p:cNvPr id="3" name="Content Placeholder 2">
            <a:extLst>
              <a:ext uri="{FF2B5EF4-FFF2-40B4-BE49-F238E27FC236}">
                <a16:creationId xmlns:a16="http://schemas.microsoft.com/office/drawing/2014/main" id="{2FCB6986-7EBC-4375-BC27-77F55C2D587B}"/>
              </a:ext>
            </a:extLst>
          </p:cNvPr>
          <p:cNvSpPr>
            <a:spLocks noGrp="1"/>
          </p:cNvSpPr>
          <p:nvPr>
            <p:ph sz="half" idx="2"/>
          </p:nvPr>
        </p:nvSpPr>
        <p:spPr>
          <a:xfrm>
            <a:off x="6705761" y="1828800"/>
            <a:ext cx="4420751" cy="4419600"/>
          </a:xfrm>
          <a:prstGeom prst="rect">
            <a:avLst/>
          </a:prstGeom>
        </p:spPr>
        <p:txBody>
          <a:bodyPr vert="horz" lIns="91440" tIns="45720" rIns="91440" bIns="45720" rtlCol="0">
            <a:normAutofit/>
          </a:bodyPr>
          <a:lstStyle/>
          <a:p>
            <a:pPr marL="223520" indent="-223520"/>
            <a:r>
              <a:rPr lang="en-US"/>
              <a:t>As with other parts of the body, the spine is susceptible to ligament, muscle and tendon, and bone injuries</a:t>
            </a:r>
          </a:p>
          <a:p>
            <a:pPr marL="223520" indent="-223520"/>
            <a:r>
              <a:rPr lang="en-US"/>
              <a:t>Disks that lie between the bodies of the vertebrae cause unique problems</a:t>
            </a:r>
          </a:p>
        </p:txBody>
      </p:sp>
    </p:spTree>
    <p:extLst>
      <p:ext uri="{BB962C8B-B14F-4D97-AF65-F5344CB8AC3E}">
        <p14:creationId xmlns:p14="http://schemas.microsoft.com/office/powerpoint/2010/main" val="34573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38191-23EC-4F35-A61A-D995993D58D0}"/>
              </a:ext>
            </a:extLst>
          </p:cNvPr>
          <p:cNvSpPr>
            <a:spLocks noGrp="1"/>
          </p:cNvSpPr>
          <p:nvPr>
            <p:ph type="title"/>
          </p:nvPr>
        </p:nvSpPr>
        <p:spPr/>
        <p:txBody>
          <a:bodyPr/>
          <a:lstStyle/>
          <a:p>
            <a:r>
              <a:rPr lang="en-US" sz="3600" dirty="0"/>
              <a:t>Bone Injuries</a:t>
            </a:r>
            <a:endParaRPr lang="en-US" dirty="0"/>
          </a:p>
        </p:txBody>
      </p:sp>
      <p:sp>
        <p:nvSpPr>
          <p:cNvPr id="3" name="Content Placeholder 2">
            <a:extLst>
              <a:ext uri="{FF2B5EF4-FFF2-40B4-BE49-F238E27FC236}">
                <a16:creationId xmlns:a16="http://schemas.microsoft.com/office/drawing/2014/main" id="{3A99B708-A3D5-42E4-A9D7-807984CEF1ED}"/>
              </a:ext>
            </a:extLst>
          </p:cNvPr>
          <p:cNvSpPr>
            <a:spLocks noGrp="1"/>
          </p:cNvSpPr>
          <p:nvPr>
            <p:ph idx="1"/>
          </p:nvPr>
        </p:nvSpPr>
        <p:spPr/>
        <p:txBody>
          <a:bodyPr vert="horz" lIns="91440" tIns="45720" rIns="91440" bIns="45720" rtlCol="0" anchor="t">
            <a:normAutofit lnSpcReduction="10000"/>
          </a:bodyPr>
          <a:lstStyle/>
          <a:p>
            <a:pPr marL="223520" indent="-223520"/>
            <a:r>
              <a:rPr lang="en-US" sz="2400" dirty="0"/>
              <a:t>Bone fractures are possible in the lumbar spine, especially with severe mechanisms of injury, such as compression</a:t>
            </a:r>
            <a:endParaRPr lang="en-US" dirty="0"/>
          </a:p>
          <a:p>
            <a:pPr marL="685800" lvl="1" indent="-228600"/>
            <a:r>
              <a:rPr lang="en-US" sz="2000" dirty="0"/>
              <a:t>Forcefully landing on the buttocks</a:t>
            </a:r>
          </a:p>
          <a:p>
            <a:pPr marL="223520" indent="-223520"/>
            <a:r>
              <a:rPr lang="en-US" sz="2400" dirty="0"/>
              <a:t>Fractures of the spine are hard to determine without an X-ray; however, if the AT knows the mechanism of injury and finds a great deal of back pain, muscle spasm, and tenderness when touching the vertebrae, a fracture should be suspected</a:t>
            </a:r>
          </a:p>
          <a:p>
            <a:pPr marL="223520" indent="-223520"/>
            <a:r>
              <a:rPr lang="en-US" sz="2400" dirty="0"/>
              <a:t>Is the AT suspects a lx fracture, the athlete should be treated conservatively, that is, should be on a backboard with the help of appropriate emergency medical personnel and taken to a hospital</a:t>
            </a:r>
          </a:p>
        </p:txBody>
      </p:sp>
    </p:spTree>
    <p:extLst>
      <p:ext uri="{BB962C8B-B14F-4D97-AF65-F5344CB8AC3E}">
        <p14:creationId xmlns:p14="http://schemas.microsoft.com/office/powerpoint/2010/main" val="121245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00024-D0F9-4107-8A2C-0D98A30A00CD}"/>
              </a:ext>
            </a:extLst>
          </p:cNvPr>
          <p:cNvSpPr>
            <a:spLocks noGrp="1"/>
          </p:cNvSpPr>
          <p:nvPr>
            <p:ph type="title"/>
          </p:nvPr>
        </p:nvSpPr>
        <p:spPr/>
        <p:txBody>
          <a:bodyPr/>
          <a:lstStyle/>
          <a:p>
            <a:r>
              <a:rPr lang="en-US" sz="3600" dirty="0"/>
              <a:t>Bone Injuries</a:t>
            </a:r>
            <a:endParaRPr lang="en-US" dirty="0"/>
          </a:p>
        </p:txBody>
      </p:sp>
      <p:sp>
        <p:nvSpPr>
          <p:cNvPr id="3" name="Content Placeholder 2">
            <a:extLst>
              <a:ext uri="{FF2B5EF4-FFF2-40B4-BE49-F238E27FC236}">
                <a16:creationId xmlns:a16="http://schemas.microsoft.com/office/drawing/2014/main" id="{1AA67597-D87A-428C-AD49-E793620098F4}"/>
              </a:ext>
            </a:extLst>
          </p:cNvPr>
          <p:cNvSpPr>
            <a:spLocks noGrp="1"/>
          </p:cNvSpPr>
          <p:nvPr>
            <p:ph idx="1"/>
          </p:nvPr>
        </p:nvSpPr>
        <p:spPr/>
        <p:txBody>
          <a:bodyPr vert="horz" lIns="91440" tIns="45720" rIns="91440" bIns="45720" rtlCol="0" anchor="t">
            <a:normAutofit/>
          </a:bodyPr>
          <a:lstStyle/>
          <a:p>
            <a:pPr marL="223520" indent="-223520"/>
            <a:r>
              <a:rPr lang="en-US" sz="2400" dirty="0"/>
              <a:t>Spondylolysis: a stress fracture or bone degeneration of the vertebrae</a:t>
            </a:r>
          </a:p>
          <a:p>
            <a:pPr marL="223520" indent="-223520"/>
            <a:r>
              <a:rPr lang="en-US" sz="2400" dirty="0"/>
              <a:t>Spondylolisthesis: a spondylolysis degeneration of a vertebrae that fails to heal, therefore, separating and causing the spine to become unstable</a:t>
            </a:r>
          </a:p>
          <a:p>
            <a:pPr marL="223520" indent="-223520"/>
            <a:r>
              <a:rPr lang="en-US" sz="2400" dirty="0"/>
              <a:t>Both serious problems that require an examination from a physician</a:t>
            </a:r>
          </a:p>
        </p:txBody>
      </p:sp>
    </p:spTree>
    <p:extLst>
      <p:ext uri="{BB962C8B-B14F-4D97-AF65-F5344CB8AC3E}">
        <p14:creationId xmlns:p14="http://schemas.microsoft.com/office/powerpoint/2010/main" val="326744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3600" dirty="0"/>
              <a:t>Objectives</a:t>
            </a:r>
            <a:endParaRPr lang="en-US" dirty="0"/>
          </a:p>
        </p:txBody>
      </p:sp>
      <p:sp>
        <p:nvSpPr>
          <p:cNvPr id="14" name="Content Placeholder 13"/>
          <p:cNvSpPr>
            <a:spLocks noGrp="1"/>
          </p:cNvSpPr>
          <p:nvPr>
            <p:ph idx="1"/>
          </p:nvPr>
        </p:nvSpPr>
        <p:spPr/>
        <p:txBody>
          <a:bodyPr vert="horz" lIns="91440" tIns="45720" rIns="91440" bIns="45720" rtlCol="0" anchor="t">
            <a:normAutofit/>
          </a:bodyPr>
          <a:lstStyle/>
          <a:p>
            <a:pPr marL="223520" indent="-223520"/>
            <a:r>
              <a:rPr lang="en-US" sz="2400" dirty="0"/>
              <a:t>Describe the basic anatomy of the spine</a:t>
            </a:r>
            <a:endParaRPr lang="en-US"/>
          </a:p>
          <a:p>
            <a:pPr marL="223520" indent="-223520"/>
            <a:r>
              <a:rPr lang="en-US" sz="2400" dirty="0"/>
              <a:t>Explain common spinal injuries that occur with athletic participation</a:t>
            </a:r>
          </a:p>
          <a:p>
            <a:pPr marL="223520" indent="-223520"/>
            <a:r>
              <a:rPr lang="en-US" sz="2400" dirty="0"/>
              <a:t>Identify common signs and symptoms of spinal injuries</a:t>
            </a:r>
          </a:p>
          <a:p>
            <a:pPr marL="223520" indent="-223520"/>
            <a:r>
              <a:rPr lang="en-US" sz="2400" dirty="0"/>
              <a:t>Explain the treatments performed by ATs for spinal specific injuries</a:t>
            </a:r>
          </a:p>
          <a:p>
            <a:pPr marL="223520" indent="-223520"/>
            <a:r>
              <a:rPr lang="en-US" sz="2400" dirty="0"/>
              <a:t>Describe common postural problems</a:t>
            </a:r>
          </a:p>
        </p:txBody>
      </p:sp>
    </p:spTree>
    <p:extLst>
      <p:ext uri="{BB962C8B-B14F-4D97-AF65-F5344CB8AC3E}">
        <p14:creationId xmlns:p14="http://schemas.microsoft.com/office/powerpoint/2010/main" val="314370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F7469-A2A9-49FD-9589-C493E0555BA9}"/>
              </a:ext>
            </a:extLst>
          </p:cNvPr>
          <p:cNvSpPr>
            <a:spLocks noGrp="1"/>
          </p:cNvSpPr>
          <p:nvPr>
            <p:ph type="title"/>
          </p:nvPr>
        </p:nvSpPr>
        <p:spPr/>
        <p:txBody>
          <a:bodyPr/>
          <a:lstStyle/>
          <a:p>
            <a:r>
              <a:rPr lang="en-US" sz="3600" dirty="0"/>
              <a:t>Disk Injuries</a:t>
            </a:r>
            <a:endParaRPr lang="en-US" dirty="0"/>
          </a:p>
        </p:txBody>
      </p:sp>
      <p:sp>
        <p:nvSpPr>
          <p:cNvPr id="3" name="Content Placeholder 2">
            <a:extLst>
              <a:ext uri="{FF2B5EF4-FFF2-40B4-BE49-F238E27FC236}">
                <a16:creationId xmlns:a16="http://schemas.microsoft.com/office/drawing/2014/main" id="{AEC68FA2-D29F-4D31-9CDA-7E2D3981B438}"/>
              </a:ext>
            </a:extLst>
          </p:cNvPr>
          <p:cNvSpPr>
            <a:spLocks noGrp="1"/>
          </p:cNvSpPr>
          <p:nvPr>
            <p:ph idx="1"/>
          </p:nvPr>
        </p:nvSpPr>
        <p:spPr/>
        <p:txBody>
          <a:bodyPr vert="horz" lIns="91440" tIns="45720" rIns="91440" bIns="45720" rtlCol="0" anchor="t">
            <a:normAutofit fontScale="92500" lnSpcReduction="10000"/>
          </a:bodyPr>
          <a:lstStyle/>
          <a:p>
            <a:pPr marL="223520" indent="-223520"/>
            <a:r>
              <a:rPr lang="en-US" sz="2400" dirty="0"/>
              <a:t>Disk bulge</a:t>
            </a:r>
          </a:p>
          <a:p>
            <a:pPr marL="223520" indent="-223520"/>
            <a:r>
              <a:rPr lang="en-US" sz="2400" dirty="0"/>
              <a:t>Not common in younger athletes</a:t>
            </a:r>
          </a:p>
          <a:p>
            <a:pPr marL="223520" indent="-223520"/>
            <a:r>
              <a:rPr lang="en-US" sz="2400" dirty="0"/>
              <a:t>The jellylike nucleus pulposus at the center of the disk pushes through the rings of cartilage</a:t>
            </a:r>
          </a:p>
          <a:p>
            <a:pPr marL="223520" indent="-223520"/>
            <a:r>
              <a:rPr lang="en-US" sz="2400" dirty="0"/>
              <a:t>Rarely bulge toward the front of the spine</a:t>
            </a:r>
          </a:p>
          <a:p>
            <a:pPr marL="223520" indent="-223520"/>
            <a:r>
              <a:rPr lang="en-US" sz="2400" dirty="0"/>
              <a:t>Flexion of the spine puts more pressure on the front of the disk, pushing it towards the anterior portion of the spine</a:t>
            </a:r>
          </a:p>
          <a:p>
            <a:pPr marL="223520" indent="-223520"/>
            <a:r>
              <a:rPr lang="en-US" sz="2400" dirty="0"/>
              <a:t>Aggravating and disabling</a:t>
            </a:r>
          </a:p>
          <a:p>
            <a:pPr marL="223520" indent="-223520"/>
            <a:r>
              <a:rPr lang="en-US" sz="2400" dirty="0"/>
              <a:t>Can put pressure on a nerve</a:t>
            </a:r>
          </a:p>
          <a:p>
            <a:pPr marL="223520" indent="-223520"/>
            <a:r>
              <a:rPr lang="en-US" sz="2400" dirty="0"/>
              <a:t>Increased pain with sitting</a:t>
            </a:r>
          </a:p>
          <a:p>
            <a:pPr marL="223520" indent="-223520"/>
            <a:endParaRPr lang="en-US" sz="2400" dirty="0"/>
          </a:p>
        </p:txBody>
      </p:sp>
    </p:spTree>
    <p:extLst>
      <p:ext uri="{BB962C8B-B14F-4D97-AF65-F5344CB8AC3E}">
        <p14:creationId xmlns:p14="http://schemas.microsoft.com/office/powerpoint/2010/main" val="225420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B0A39-B831-4A55-8DD1-73725E989233}"/>
              </a:ext>
            </a:extLst>
          </p:cNvPr>
          <p:cNvSpPr>
            <a:spLocks noGrp="1"/>
          </p:cNvSpPr>
          <p:nvPr>
            <p:ph type="title"/>
          </p:nvPr>
        </p:nvSpPr>
        <p:spPr/>
        <p:txBody>
          <a:bodyPr/>
          <a:lstStyle/>
          <a:p>
            <a:r>
              <a:rPr lang="en-US" sz="3600" dirty="0"/>
              <a:t>Muscle and Tendon Injuries</a:t>
            </a:r>
            <a:endParaRPr lang="en-US" dirty="0"/>
          </a:p>
        </p:txBody>
      </p:sp>
      <p:sp>
        <p:nvSpPr>
          <p:cNvPr id="3" name="Content Placeholder 2">
            <a:extLst>
              <a:ext uri="{FF2B5EF4-FFF2-40B4-BE49-F238E27FC236}">
                <a16:creationId xmlns:a16="http://schemas.microsoft.com/office/drawing/2014/main" id="{77740A47-6741-45DF-8FAD-C25299599385}"/>
              </a:ext>
            </a:extLst>
          </p:cNvPr>
          <p:cNvSpPr>
            <a:spLocks noGrp="1"/>
          </p:cNvSpPr>
          <p:nvPr>
            <p:ph idx="1"/>
          </p:nvPr>
        </p:nvSpPr>
        <p:spPr/>
        <p:txBody>
          <a:bodyPr vert="horz" lIns="91440" tIns="45720" rIns="91440" bIns="45720" rtlCol="0" anchor="t">
            <a:normAutofit/>
          </a:bodyPr>
          <a:lstStyle/>
          <a:p>
            <a:pPr marL="223520" indent="-223520"/>
            <a:r>
              <a:rPr lang="en-US" sz="2400" dirty="0"/>
              <a:t>An AT rarely sees a ruptured muscle at the lx spine, but mild and moderate strains are common</a:t>
            </a:r>
          </a:p>
          <a:p>
            <a:pPr marL="223520" indent="-223520"/>
            <a:r>
              <a:rPr lang="en-US" sz="2400" dirty="0"/>
              <a:t>Pain to one side of the spine, spasms, and lack of movement</a:t>
            </a:r>
          </a:p>
          <a:p>
            <a:pPr marL="223520" indent="-223520"/>
            <a:r>
              <a:rPr lang="en-US" sz="2400" dirty="0"/>
              <a:t>Strain pain is very localized</a:t>
            </a:r>
          </a:p>
          <a:p>
            <a:pPr marL="223520" indent="-223520"/>
            <a:r>
              <a:rPr lang="en-US" sz="2400" dirty="0"/>
              <a:t>Once pain is decreased, flexibility can be restored</a:t>
            </a:r>
          </a:p>
          <a:p>
            <a:pPr marL="223520" indent="-223520"/>
            <a:r>
              <a:rPr lang="en-US" sz="2400" dirty="0"/>
              <a:t>Strengthening and stretching routines can be a preventative measure</a:t>
            </a:r>
          </a:p>
        </p:txBody>
      </p:sp>
    </p:spTree>
    <p:extLst>
      <p:ext uri="{BB962C8B-B14F-4D97-AF65-F5344CB8AC3E}">
        <p14:creationId xmlns:p14="http://schemas.microsoft.com/office/powerpoint/2010/main" val="112872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0C234-BDA4-46C9-83CA-505F7AB7531A}"/>
              </a:ext>
            </a:extLst>
          </p:cNvPr>
          <p:cNvSpPr>
            <a:spLocks noGrp="1"/>
          </p:cNvSpPr>
          <p:nvPr>
            <p:ph type="title"/>
          </p:nvPr>
        </p:nvSpPr>
        <p:spPr/>
        <p:txBody>
          <a:bodyPr/>
          <a:lstStyle/>
          <a:p>
            <a:r>
              <a:rPr lang="en-US" sz="3600" dirty="0"/>
              <a:t>Ligament Injuries</a:t>
            </a:r>
            <a:endParaRPr lang="en-US" dirty="0"/>
          </a:p>
        </p:txBody>
      </p:sp>
      <p:sp>
        <p:nvSpPr>
          <p:cNvPr id="3" name="Content Placeholder 2">
            <a:extLst>
              <a:ext uri="{FF2B5EF4-FFF2-40B4-BE49-F238E27FC236}">
                <a16:creationId xmlns:a16="http://schemas.microsoft.com/office/drawing/2014/main" id="{70C28CD1-C69A-4681-A7DF-76EC4E137720}"/>
              </a:ext>
            </a:extLst>
          </p:cNvPr>
          <p:cNvSpPr>
            <a:spLocks noGrp="1"/>
          </p:cNvSpPr>
          <p:nvPr>
            <p:ph idx="1"/>
          </p:nvPr>
        </p:nvSpPr>
        <p:spPr/>
        <p:txBody>
          <a:bodyPr vert="horz" lIns="91440" tIns="45720" rIns="91440" bIns="45720" rtlCol="0" anchor="t">
            <a:normAutofit fontScale="92500" lnSpcReduction="10000"/>
          </a:bodyPr>
          <a:lstStyle/>
          <a:p>
            <a:pPr marL="223520" indent="-223520"/>
            <a:r>
              <a:rPr lang="en-US" sz="2400" dirty="0"/>
              <a:t>Sprains at the lx joints commonly occur when athletes are forced into excessive trunk flexion or attempt to flex the spine and rotate at the same time</a:t>
            </a:r>
          </a:p>
          <a:p>
            <a:pPr marL="685800" lvl="1" indent="-228600"/>
            <a:r>
              <a:rPr lang="en-US" sz="2000" dirty="0"/>
              <a:t>When a football player is tackled and forced forward</a:t>
            </a:r>
          </a:p>
          <a:p>
            <a:pPr marL="223520" indent="-223520"/>
            <a:r>
              <a:rPr lang="en-US" sz="2400" dirty="0"/>
              <a:t>Pain to one side of the spine, muscle spasms, and limited movement</a:t>
            </a:r>
          </a:p>
          <a:p>
            <a:pPr marL="223520" indent="-223520"/>
            <a:r>
              <a:rPr lang="en-US" sz="2400" dirty="0"/>
              <a:t>AT will perform spinal tests and determine which ligaments are involved</a:t>
            </a:r>
          </a:p>
          <a:p>
            <a:pPr marL="223520" indent="-223520"/>
            <a:r>
              <a:rPr lang="en-US" sz="2400" dirty="0"/>
              <a:t>Sometimes hard to differentiate between a muscle strain</a:t>
            </a:r>
          </a:p>
          <a:p>
            <a:pPr marL="223520" indent="-223520"/>
            <a:r>
              <a:rPr lang="en-US" sz="2400" dirty="0"/>
              <a:t>PRICE method</a:t>
            </a:r>
          </a:p>
          <a:p>
            <a:pPr marL="223520" indent="-223520"/>
            <a:r>
              <a:rPr lang="en-US" sz="2400" dirty="0"/>
              <a:t>Bed rest is no longer the accepted norm</a:t>
            </a:r>
          </a:p>
        </p:txBody>
      </p:sp>
    </p:spTree>
    <p:extLst>
      <p:ext uri="{BB962C8B-B14F-4D97-AF65-F5344CB8AC3E}">
        <p14:creationId xmlns:p14="http://schemas.microsoft.com/office/powerpoint/2010/main" val="325173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5548A-8A44-4844-A3D1-2021FF32E79E}"/>
              </a:ext>
            </a:extLst>
          </p:cNvPr>
          <p:cNvSpPr>
            <a:spLocks noGrp="1"/>
          </p:cNvSpPr>
          <p:nvPr>
            <p:ph type="title"/>
          </p:nvPr>
        </p:nvSpPr>
        <p:spPr/>
        <p:txBody>
          <a:bodyPr/>
          <a:lstStyle/>
          <a:p>
            <a:r>
              <a:rPr lang="en-US" sz="3600" dirty="0"/>
              <a:t>Treating Cervical Spine Injuries and Conditions</a:t>
            </a:r>
            <a:endParaRPr lang="en-US" dirty="0"/>
          </a:p>
        </p:txBody>
      </p:sp>
      <p:sp>
        <p:nvSpPr>
          <p:cNvPr id="3" name="Content Placeholder 2">
            <a:extLst>
              <a:ext uri="{FF2B5EF4-FFF2-40B4-BE49-F238E27FC236}">
                <a16:creationId xmlns:a16="http://schemas.microsoft.com/office/drawing/2014/main" id="{4949EB6B-AC8A-4698-A6DF-CD5F96345647}"/>
              </a:ext>
            </a:extLst>
          </p:cNvPr>
          <p:cNvSpPr>
            <a:spLocks noGrp="1"/>
          </p:cNvSpPr>
          <p:nvPr>
            <p:ph idx="1"/>
          </p:nvPr>
        </p:nvSpPr>
        <p:spPr/>
        <p:txBody>
          <a:bodyPr vert="horz" lIns="91440" tIns="45720" rIns="91440" bIns="45720" rtlCol="0" anchor="t">
            <a:normAutofit/>
          </a:bodyPr>
          <a:lstStyle/>
          <a:p>
            <a:pPr marL="223520" indent="-223520"/>
            <a:r>
              <a:rPr lang="en-US" sz="2400" dirty="0"/>
              <a:t>Types of injuries incurred at the cx spine are similar to those at the lx spine</a:t>
            </a:r>
          </a:p>
          <a:p>
            <a:pPr marL="223520" indent="-223520"/>
            <a:r>
              <a:rPr lang="en-US" sz="2400" dirty="0"/>
              <a:t>The cervical spine has more mobility than the lx spine, making treatments different</a:t>
            </a:r>
          </a:p>
        </p:txBody>
      </p:sp>
    </p:spTree>
    <p:extLst>
      <p:ext uri="{BB962C8B-B14F-4D97-AF65-F5344CB8AC3E}">
        <p14:creationId xmlns:p14="http://schemas.microsoft.com/office/powerpoint/2010/main" val="407625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0626-ABA8-4375-8227-61A73AB5A064}"/>
              </a:ext>
            </a:extLst>
          </p:cNvPr>
          <p:cNvSpPr>
            <a:spLocks noGrp="1"/>
          </p:cNvSpPr>
          <p:nvPr>
            <p:ph type="title"/>
          </p:nvPr>
        </p:nvSpPr>
        <p:spPr/>
        <p:txBody>
          <a:bodyPr/>
          <a:lstStyle/>
          <a:p>
            <a:r>
              <a:rPr lang="en-US" sz="3600" dirty="0"/>
              <a:t>Bone Injuries</a:t>
            </a:r>
            <a:endParaRPr lang="en-US" dirty="0"/>
          </a:p>
        </p:txBody>
      </p:sp>
      <p:sp>
        <p:nvSpPr>
          <p:cNvPr id="3" name="Content Placeholder 2">
            <a:extLst>
              <a:ext uri="{FF2B5EF4-FFF2-40B4-BE49-F238E27FC236}">
                <a16:creationId xmlns:a16="http://schemas.microsoft.com/office/drawing/2014/main" id="{C285B87C-C056-4BA6-9436-D06A147B88FB}"/>
              </a:ext>
            </a:extLst>
          </p:cNvPr>
          <p:cNvSpPr>
            <a:spLocks noGrp="1"/>
          </p:cNvSpPr>
          <p:nvPr>
            <p:ph idx="1"/>
          </p:nvPr>
        </p:nvSpPr>
        <p:spPr/>
        <p:txBody>
          <a:bodyPr vert="horz" lIns="91440" tIns="45720" rIns="91440" bIns="45720" rtlCol="0" anchor="t">
            <a:normAutofit/>
          </a:bodyPr>
          <a:lstStyle/>
          <a:p>
            <a:pPr marL="223520" indent="-223520"/>
            <a:r>
              <a:rPr lang="en-US" sz="2400" dirty="0"/>
              <a:t>Fractures and dislocations and can have devastating results including permanent disabilities and death</a:t>
            </a:r>
            <a:endParaRPr lang="en-US" dirty="0"/>
          </a:p>
          <a:p>
            <a:pPr marL="223520" indent="-223520"/>
            <a:r>
              <a:rPr lang="en-US" sz="2400" dirty="0"/>
              <a:t>Fractures often are the result of an axial load</a:t>
            </a:r>
          </a:p>
          <a:p>
            <a:pPr marL="685800" lvl="1" indent="-228600"/>
            <a:r>
              <a:rPr lang="en-US" sz="2000" dirty="0"/>
              <a:t>Force applied to the head while it is lowered into flexion and straightens the cervical spine</a:t>
            </a:r>
          </a:p>
          <a:p>
            <a:pPr marL="223520" indent="-223520"/>
            <a:r>
              <a:rPr lang="en-US" sz="2400" dirty="0"/>
              <a:t>Fractures and dislocations have similar signs</a:t>
            </a:r>
          </a:p>
          <a:p>
            <a:pPr marL="685800" lvl="1" indent="-228600"/>
            <a:r>
              <a:rPr lang="en-US" sz="2000" dirty="0"/>
              <a:t>Pain in cx spine, numbness, and tingling down the arms</a:t>
            </a:r>
          </a:p>
          <a:p>
            <a:pPr marL="685800" lvl="1" indent="-228600"/>
            <a:r>
              <a:rPr lang="en-US" sz="2000" dirty="0"/>
              <a:t>Often a visible deformity</a:t>
            </a:r>
          </a:p>
          <a:p>
            <a:pPr marL="223520" indent="-223520"/>
            <a:r>
              <a:rPr lang="en-US" sz="2400" dirty="0"/>
              <a:t>Emergency protocol should be followed</a:t>
            </a:r>
          </a:p>
          <a:p>
            <a:pPr marL="685800" lvl="1" indent="-228600"/>
            <a:r>
              <a:rPr lang="en-US" sz="2000" dirty="0"/>
              <a:t>Neck should be immobilized</a:t>
            </a:r>
          </a:p>
          <a:p>
            <a:pPr marL="223520" indent="-223520"/>
            <a:endParaRPr lang="en-US" sz="2400" dirty="0"/>
          </a:p>
        </p:txBody>
      </p:sp>
    </p:spTree>
    <p:extLst>
      <p:ext uri="{BB962C8B-B14F-4D97-AF65-F5344CB8AC3E}">
        <p14:creationId xmlns:p14="http://schemas.microsoft.com/office/powerpoint/2010/main" val="202689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0C851-9AED-4B1E-84F4-BBF08981CF59}"/>
              </a:ext>
            </a:extLst>
          </p:cNvPr>
          <p:cNvSpPr>
            <a:spLocks noGrp="1"/>
          </p:cNvSpPr>
          <p:nvPr>
            <p:ph type="title"/>
          </p:nvPr>
        </p:nvSpPr>
        <p:spPr/>
        <p:txBody>
          <a:bodyPr/>
          <a:lstStyle/>
          <a:p>
            <a:r>
              <a:rPr lang="en-US" sz="3600" dirty="0"/>
              <a:t>Disk Injuries</a:t>
            </a:r>
            <a:endParaRPr lang="en-US" dirty="0"/>
          </a:p>
        </p:txBody>
      </p:sp>
      <p:sp>
        <p:nvSpPr>
          <p:cNvPr id="3" name="Content Placeholder 2">
            <a:extLst>
              <a:ext uri="{FF2B5EF4-FFF2-40B4-BE49-F238E27FC236}">
                <a16:creationId xmlns:a16="http://schemas.microsoft.com/office/drawing/2014/main" id="{EF3EA70A-1727-459F-9AC3-F9DF59754E15}"/>
              </a:ext>
            </a:extLst>
          </p:cNvPr>
          <p:cNvSpPr>
            <a:spLocks noGrp="1"/>
          </p:cNvSpPr>
          <p:nvPr>
            <p:ph idx="1"/>
          </p:nvPr>
        </p:nvSpPr>
        <p:spPr/>
        <p:txBody>
          <a:bodyPr vert="horz" lIns="91440" tIns="45720" rIns="91440" bIns="45720" rtlCol="0" anchor="t">
            <a:normAutofit lnSpcReduction="10000"/>
          </a:bodyPr>
          <a:lstStyle/>
          <a:p>
            <a:pPr marL="223520" indent="-223520"/>
            <a:r>
              <a:rPr lang="en-US" sz="2400" dirty="0"/>
              <a:t>Not nearly as common as they are in the lx spine</a:t>
            </a:r>
            <a:endParaRPr lang="en-US" dirty="0"/>
          </a:p>
          <a:p>
            <a:pPr marL="223520" indent="-223520"/>
            <a:r>
              <a:rPr lang="en-US" sz="2400" dirty="0"/>
              <a:t>Will have neck pain while sitting and while flexing the forward rather than while standing and walking</a:t>
            </a:r>
          </a:p>
          <a:p>
            <a:pPr marL="223520" indent="-223520"/>
            <a:r>
              <a:rPr lang="en-US" sz="2400" dirty="0"/>
              <a:t>Discomfort between the shoulder blades</a:t>
            </a:r>
          </a:p>
          <a:p>
            <a:pPr marL="223520" indent="-223520"/>
            <a:r>
              <a:rPr lang="en-US" sz="2400" dirty="0"/>
              <a:t>Cervical traction can also be used by the AT under the direction of the team physician</a:t>
            </a:r>
          </a:p>
          <a:p>
            <a:pPr marL="223520" indent="-223520"/>
            <a:r>
              <a:rPr lang="en-US" sz="2400" dirty="0"/>
              <a:t>Full neck mobility and strength should gradually be regained</a:t>
            </a:r>
          </a:p>
          <a:p>
            <a:pPr marL="223520" indent="-223520"/>
            <a:r>
              <a:rPr lang="en-US" sz="2400" dirty="0"/>
              <a:t>If an athlete has severe symptoms, they should be placed on a spine board and referred to a hospital</a:t>
            </a:r>
          </a:p>
        </p:txBody>
      </p:sp>
    </p:spTree>
    <p:extLst>
      <p:ext uri="{BB962C8B-B14F-4D97-AF65-F5344CB8AC3E}">
        <p14:creationId xmlns:p14="http://schemas.microsoft.com/office/powerpoint/2010/main" val="206458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89A0C-599E-471B-896D-BE131A8C0540}"/>
              </a:ext>
            </a:extLst>
          </p:cNvPr>
          <p:cNvSpPr>
            <a:spLocks noGrp="1"/>
          </p:cNvSpPr>
          <p:nvPr>
            <p:ph type="title"/>
          </p:nvPr>
        </p:nvSpPr>
        <p:spPr/>
        <p:txBody>
          <a:bodyPr/>
          <a:lstStyle/>
          <a:p>
            <a:r>
              <a:rPr lang="en-US" sz="3600" dirty="0"/>
              <a:t>Ligament Injuries</a:t>
            </a:r>
            <a:endParaRPr lang="en-US" dirty="0"/>
          </a:p>
        </p:txBody>
      </p:sp>
      <p:sp>
        <p:nvSpPr>
          <p:cNvPr id="3" name="Content Placeholder 2">
            <a:extLst>
              <a:ext uri="{FF2B5EF4-FFF2-40B4-BE49-F238E27FC236}">
                <a16:creationId xmlns:a16="http://schemas.microsoft.com/office/drawing/2014/main" id="{823550A9-4912-464E-8424-8CF54C70ADD8}"/>
              </a:ext>
            </a:extLst>
          </p:cNvPr>
          <p:cNvSpPr>
            <a:spLocks noGrp="1"/>
          </p:cNvSpPr>
          <p:nvPr>
            <p:ph idx="1"/>
          </p:nvPr>
        </p:nvSpPr>
        <p:spPr/>
        <p:txBody>
          <a:bodyPr vert="horz" lIns="91440" tIns="45720" rIns="91440" bIns="45720" rtlCol="0" anchor="t">
            <a:normAutofit/>
          </a:bodyPr>
          <a:lstStyle/>
          <a:p>
            <a:pPr marL="223520" indent="-223520"/>
            <a:r>
              <a:rPr lang="en-US" sz="2400" dirty="0"/>
              <a:t>Occurs when cx is forcefully moved beyond normal range</a:t>
            </a:r>
          </a:p>
          <a:p>
            <a:pPr marL="223520" indent="-223520"/>
            <a:r>
              <a:rPr lang="en-US" sz="2400" dirty="0"/>
              <a:t>Result of hyperextension or hyperflexion</a:t>
            </a:r>
          </a:p>
          <a:p>
            <a:pPr marL="223520" indent="-223520"/>
            <a:r>
              <a:rPr lang="en-US" sz="2400" dirty="0"/>
              <a:t>Neck and arm pain will occur and well as pain between the scapulae</a:t>
            </a:r>
          </a:p>
          <a:p>
            <a:pPr marL="223520" indent="-223520"/>
            <a:r>
              <a:rPr lang="en-US" sz="2400" dirty="0"/>
              <a:t>Neck trauma should be evaluated by an AT</a:t>
            </a:r>
          </a:p>
          <a:p>
            <a:pPr marL="223520" indent="-223520"/>
            <a:r>
              <a:rPr lang="en-US" sz="2400" dirty="0"/>
              <a:t>No severe injuries, treated with PRICE method</a:t>
            </a:r>
          </a:p>
          <a:p>
            <a:pPr marL="223520" indent="-223520"/>
            <a:endParaRPr lang="en-US" sz="2400" dirty="0"/>
          </a:p>
        </p:txBody>
      </p:sp>
    </p:spTree>
    <p:extLst>
      <p:ext uri="{BB962C8B-B14F-4D97-AF65-F5344CB8AC3E}">
        <p14:creationId xmlns:p14="http://schemas.microsoft.com/office/powerpoint/2010/main" val="63091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79C80-6BF5-439C-9CCD-156F72415BC0}"/>
              </a:ext>
            </a:extLst>
          </p:cNvPr>
          <p:cNvSpPr>
            <a:spLocks noGrp="1"/>
          </p:cNvSpPr>
          <p:nvPr>
            <p:ph type="title"/>
          </p:nvPr>
        </p:nvSpPr>
        <p:spPr/>
        <p:txBody>
          <a:bodyPr/>
          <a:lstStyle/>
          <a:p>
            <a:r>
              <a:rPr lang="en-US" sz="3600" dirty="0"/>
              <a:t>Brachial Plexus Injuries</a:t>
            </a:r>
            <a:endParaRPr lang="en-US" dirty="0"/>
          </a:p>
        </p:txBody>
      </p:sp>
      <p:sp>
        <p:nvSpPr>
          <p:cNvPr id="3" name="Content Placeholder 2">
            <a:extLst>
              <a:ext uri="{FF2B5EF4-FFF2-40B4-BE49-F238E27FC236}">
                <a16:creationId xmlns:a16="http://schemas.microsoft.com/office/drawing/2014/main" id="{8A65B97B-ED4F-4FB4-8019-01CD07A992AC}"/>
              </a:ext>
            </a:extLst>
          </p:cNvPr>
          <p:cNvSpPr>
            <a:spLocks noGrp="1"/>
          </p:cNvSpPr>
          <p:nvPr>
            <p:ph idx="1"/>
          </p:nvPr>
        </p:nvSpPr>
        <p:spPr/>
        <p:txBody>
          <a:bodyPr vert="horz" lIns="91440" tIns="45720" rIns="91440" bIns="45720" rtlCol="0" anchor="t">
            <a:normAutofit/>
          </a:bodyPr>
          <a:lstStyle/>
          <a:p>
            <a:pPr marL="223520" indent="-223520"/>
            <a:r>
              <a:rPr lang="en-US" sz="2400" dirty="0"/>
              <a:t>Network of nerves that exit the cx spine</a:t>
            </a:r>
          </a:p>
          <a:p>
            <a:pPr marL="223520" indent="-223520"/>
            <a:r>
              <a:rPr lang="en-US" sz="2400" dirty="0"/>
              <a:t>Burner or stinger: burning, numbing, tingling, stinging sensation in the arm</a:t>
            </a:r>
          </a:p>
          <a:p>
            <a:pPr marL="223520" indent="-223520"/>
            <a:r>
              <a:rPr lang="en-US" sz="2400" dirty="0"/>
              <a:t>Depending on severity, the burner can last seconds or minutes</a:t>
            </a:r>
          </a:p>
          <a:p>
            <a:pPr marL="223520" indent="-223520"/>
            <a:r>
              <a:rPr lang="en-US" sz="2400" dirty="0"/>
              <a:t>Treatment consists of neck strengthening and ROM stretching</a:t>
            </a:r>
          </a:p>
        </p:txBody>
      </p:sp>
    </p:spTree>
    <p:extLst>
      <p:ext uri="{BB962C8B-B14F-4D97-AF65-F5344CB8AC3E}">
        <p14:creationId xmlns:p14="http://schemas.microsoft.com/office/powerpoint/2010/main" val="98125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5034" y="381000"/>
            <a:ext cx="9721477" cy="845389"/>
          </a:xfrm>
        </p:spPr>
        <p:txBody>
          <a:bodyPr/>
          <a:lstStyle/>
          <a:p>
            <a:r>
              <a:rPr lang="en-US" sz="3600" dirty="0"/>
              <a:t>Anatomy of the Spine</a:t>
            </a:r>
            <a:endParaRPr lang="en-US" dirty="0"/>
          </a:p>
        </p:txBody>
      </p:sp>
      <p:sp>
        <p:nvSpPr>
          <p:cNvPr id="3" name="Text Placeholder 2"/>
          <p:cNvSpPr>
            <a:spLocks noGrp="1"/>
          </p:cNvSpPr>
          <p:nvPr>
            <p:ph idx="1"/>
          </p:nvPr>
        </p:nvSpPr>
        <p:spPr/>
        <p:txBody>
          <a:bodyPr vert="horz" lIns="91440" tIns="45720" rIns="91440" bIns="45720" rtlCol="0" anchor="t">
            <a:normAutofit/>
          </a:bodyPr>
          <a:lstStyle/>
          <a:p>
            <a:pPr marL="223520" indent="-223520"/>
            <a:r>
              <a:rPr lang="en-US" sz="2400" dirty="0"/>
              <a:t>The spine is a complex structure of bones with four segments</a:t>
            </a:r>
          </a:p>
          <a:p>
            <a:pPr marL="685800" lvl="1" indent="-228600"/>
            <a:r>
              <a:rPr lang="en-US" sz="2000" b="1" u="sng" dirty="0"/>
              <a:t>Sacrum: tailbone</a:t>
            </a:r>
          </a:p>
          <a:p>
            <a:pPr marL="685800" lvl="1" indent="-228600"/>
            <a:r>
              <a:rPr lang="en-US" sz="2000" b="1" u="sng" dirty="0"/>
              <a:t>Lumbar spine: lower spine</a:t>
            </a:r>
          </a:p>
          <a:p>
            <a:pPr marL="685800" lvl="1" indent="-228600"/>
            <a:r>
              <a:rPr lang="en-US" sz="2000" b="1" u="sng" dirty="0"/>
              <a:t>Thoracic spine: middle spine</a:t>
            </a:r>
          </a:p>
          <a:p>
            <a:pPr marL="685800" lvl="1" indent="-228600"/>
            <a:r>
              <a:rPr lang="en-US" sz="2000" b="1" u="sng" dirty="0"/>
              <a:t>Cervical spine: upper spine</a:t>
            </a:r>
          </a:p>
          <a:p>
            <a:pPr marL="223520" indent="-223520"/>
            <a:r>
              <a:rPr lang="en-US" sz="2400" dirty="0"/>
              <a:t>Normal anatomical alignment and muscular strength keep the spinal segments aligned properly</a:t>
            </a:r>
          </a:p>
          <a:p>
            <a:pPr marL="223520" indent="-223520"/>
            <a:r>
              <a:rPr lang="en-US" sz="2400" dirty="0"/>
              <a:t>The spine should have normal curvature at each of these areas</a:t>
            </a:r>
          </a:p>
          <a:p>
            <a:pPr marL="223520" indent="-223520"/>
            <a:endParaRPr lang="en-US" sz="2400" dirty="0"/>
          </a:p>
        </p:txBody>
      </p:sp>
    </p:spTree>
    <p:extLst>
      <p:ext uri="{BB962C8B-B14F-4D97-AF65-F5344CB8AC3E}">
        <p14:creationId xmlns:p14="http://schemas.microsoft.com/office/powerpoint/2010/main" val="421288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Bones</a:t>
            </a:r>
            <a:endParaRPr lang="en-US" dirty="0"/>
          </a:p>
        </p:txBody>
      </p:sp>
      <p:sp>
        <p:nvSpPr>
          <p:cNvPr id="4" name="Content Placeholder 3"/>
          <p:cNvSpPr>
            <a:spLocks noGrp="1"/>
          </p:cNvSpPr>
          <p:nvPr>
            <p:ph idx="1"/>
          </p:nvPr>
        </p:nvSpPr>
        <p:spPr/>
        <p:txBody>
          <a:bodyPr vert="horz" lIns="91440" tIns="45720" rIns="91440" bIns="45720" rtlCol="0" anchor="t">
            <a:normAutofit/>
          </a:bodyPr>
          <a:lstStyle/>
          <a:p>
            <a:pPr marL="223520" indent="-223520"/>
            <a:r>
              <a:rPr lang="en-US" sz="2400" dirty="0"/>
              <a:t>The bones in the spine are separated by disks and held together by ligaments</a:t>
            </a:r>
            <a:endParaRPr lang="en-US" dirty="0"/>
          </a:p>
          <a:p>
            <a:pPr marL="223520" indent="-223520"/>
            <a:r>
              <a:rPr lang="en-US" sz="2400" dirty="0"/>
              <a:t>The muscles of the spine and trunk permit many movements and also help stabilize the spine</a:t>
            </a:r>
          </a:p>
          <a:p>
            <a:pPr marL="223520" indent="-223520"/>
            <a:r>
              <a:rPr lang="en-US" sz="2400" dirty="0"/>
              <a:t>The bones of the spine are called vertebrae</a:t>
            </a:r>
          </a:p>
          <a:p>
            <a:pPr marL="223520" indent="-223520"/>
            <a:r>
              <a:rPr lang="en-US" sz="2400" b="1" u="sng" dirty="0"/>
              <a:t>There are 7 cervical, 12 thoracic, 5 lumbar, and 5 sacral vertebrae</a:t>
            </a:r>
          </a:p>
          <a:p>
            <a:pPr marL="223520" indent="-223520"/>
            <a:r>
              <a:rPr lang="en-US" sz="2400" dirty="0"/>
              <a:t>Each vertebrae has a body and a spinous process and a canal through which the spinal cord passes</a:t>
            </a:r>
          </a:p>
        </p:txBody>
      </p:sp>
    </p:spTree>
    <p:extLst>
      <p:ext uri="{BB962C8B-B14F-4D97-AF65-F5344CB8AC3E}">
        <p14:creationId xmlns:p14="http://schemas.microsoft.com/office/powerpoint/2010/main" val="7817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close up of a map&#10;&#10;Description generated with very high confidence">
            <a:extLst>
              <a:ext uri="{FF2B5EF4-FFF2-40B4-BE49-F238E27FC236}">
                <a16:creationId xmlns:a16="http://schemas.microsoft.com/office/drawing/2014/main" id="{96364824-C2C3-44F1-978C-0D24C34EA349}"/>
              </a:ext>
            </a:extLst>
          </p:cNvPr>
          <p:cNvPicPr>
            <a:picLocks noChangeAspect="1"/>
          </p:cNvPicPr>
          <p:nvPr/>
        </p:nvPicPr>
        <p:blipFill>
          <a:blip r:embed="rId2"/>
          <a:stretch>
            <a:fillRect/>
          </a:stretch>
        </p:blipFill>
        <p:spPr>
          <a:xfrm>
            <a:off x="6810315" y="471209"/>
            <a:ext cx="3854450" cy="5716493"/>
          </a:xfrm>
          <a:prstGeom prst="rect">
            <a:avLst/>
          </a:prstGeom>
        </p:spPr>
      </p:pic>
      <p:pic>
        <p:nvPicPr>
          <p:cNvPr id="5" name="Picture 5" descr="A picture containing mirror&#10;&#10;Description generated with very high confidence">
            <a:extLst>
              <a:ext uri="{FF2B5EF4-FFF2-40B4-BE49-F238E27FC236}">
                <a16:creationId xmlns:a16="http://schemas.microsoft.com/office/drawing/2014/main" id="{71D588D2-0C4D-40AB-885D-E9A6583A477B}"/>
              </a:ext>
            </a:extLst>
          </p:cNvPr>
          <p:cNvPicPr>
            <a:picLocks noChangeAspect="1"/>
          </p:cNvPicPr>
          <p:nvPr/>
        </p:nvPicPr>
        <p:blipFill>
          <a:blip r:embed="rId3"/>
          <a:stretch>
            <a:fillRect/>
          </a:stretch>
        </p:blipFill>
        <p:spPr>
          <a:xfrm>
            <a:off x="1384060" y="1330890"/>
            <a:ext cx="3748616" cy="3694612"/>
          </a:xfrm>
          <a:prstGeom prst="rect">
            <a:avLst/>
          </a:prstGeom>
        </p:spPr>
      </p:pic>
    </p:spTree>
    <p:extLst>
      <p:ext uri="{BB962C8B-B14F-4D97-AF65-F5344CB8AC3E}">
        <p14:creationId xmlns:p14="http://schemas.microsoft.com/office/powerpoint/2010/main" val="174409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EB48C-D2AD-4A77-AD74-44A12B711682}"/>
              </a:ext>
            </a:extLst>
          </p:cNvPr>
          <p:cNvSpPr>
            <a:spLocks noGrp="1"/>
          </p:cNvSpPr>
          <p:nvPr>
            <p:ph type="title"/>
          </p:nvPr>
        </p:nvSpPr>
        <p:spPr/>
        <p:txBody>
          <a:bodyPr/>
          <a:lstStyle/>
          <a:p>
            <a:r>
              <a:rPr lang="en-US" sz="3600" dirty="0"/>
              <a:t>Disks</a:t>
            </a:r>
            <a:endParaRPr lang="en-US" dirty="0"/>
          </a:p>
        </p:txBody>
      </p:sp>
      <p:sp>
        <p:nvSpPr>
          <p:cNvPr id="3" name="Content Placeholder 2">
            <a:extLst>
              <a:ext uri="{FF2B5EF4-FFF2-40B4-BE49-F238E27FC236}">
                <a16:creationId xmlns:a16="http://schemas.microsoft.com/office/drawing/2014/main" id="{5A699D45-B3EF-4EE2-820A-FEBDA9379393}"/>
              </a:ext>
            </a:extLst>
          </p:cNvPr>
          <p:cNvSpPr>
            <a:spLocks noGrp="1"/>
          </p:cNvSpPr>
          <p:nvPr>
            <p:ph idx="1"/>
          </p:nvPr>
        </p:nvSpPr>
        <p:spPr/>
        <p:txBody>
          <a:bodyPr vert="horz" lIns="91440" tIns="45720" rIns="91440" bIns="45720" rtlCol="0" anchor="t">
            <a:normAutofit/>
          </a:bodyPr>
          <a:lstStyle/>
          <a:p>
            <a:pPr marL="223520" indent="-223520"/>
            <a:r>
              <a:rPr lang="en-US" sz="2400" b="1" u="sng" dirty="0"/>
              <a:t>Intervertebral disks: structures between the vertebrae that cushion them</a:t>
            </a:r>
          </a:p>
          <a:p>
            <a:pPr marL="223520" indent="-223520"/>
            <a:r>
              <a:rPr lang="en-US" sz="2400" b="1" u="sng" dirty="0"/>
              <a:t>Nucleus pulposus: the soft structure at the center of an intervertebral disk</a:t>
            </a:r>
          </a:p>
          <a:p>
            <a:pPr marL="223520" indent="-223520"/>
            <a:r>
              <a:rPr lang="en-US" sz="2400" b="1" u="sng" dirty="0"/>
              <a:t>Annulus fibrosis: the rings of tissue that surround the nucleus pulposus of an intervertebral disk</a:t>
            </a:r>
          </a:p>
          <a:p>
            <a:pPr marL="223520" indent="-223520"/>
            <a:r>
              <a:rPr lang="en-US" sz="2400" dirty="0"/>
              <a:t>Disks are compressible</a:t>
            </a:r>
          </a:p>
          <a:p>
            <a:pPr marL="685800" lvl="1" indent="-228600"/>
            <a:r>
              <a:rPr lang="en-US" sz="2000" dirty="0"/>
              <a:t>A person is slightly taller in the morning that later in the day after gravity has been compressing their disks</a:t>
            </a:r>
          </a:p>
          <a:p>
            <a:pPr marL="685800" lvl="1" indent="-228600"/>
            <a:r>
              <a:rPr lang="en-US" sz="2000" dirty="0"/>
              <a:t>In old age, we become shorter</a:t>
            </a:r>
          </a:p>
          <a:p>
            <a:pPr marL="223520" indent="-223520"/>
            <a:endParaRPr lang="en-US" sz="2400" dirty="0"/>
          </a:p>
        </p:txBody>
      </p:sp>
    </p:spTree>
    <p:extLst>
      <p:ext uri="{BB962C8B-B14F-4D97-AF65-F5344CB8AC3E}">
        <p14:creationId xmlns:p14="http://schemas.microsoft.com/office/powerpoint/2010/main" val="1065291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Muscles and Tendons</a:t>
            </a:r>
            <a:endParaRPr lang="en-US" dirty="0"/>
          </a:p>
        </p:txBody>
      </p:sp>
      <p:sp>
        <p:nvSpPr>
          <p:cNvPr id="3" name="Content Placeholder 2"/>
          <p:cNvSpPr>
            <a:spLocks noGrp="1"/>
          </p:cNvSpPr>
          <p:nvPr>
            <p:ph idx="1"/>
          </p:nvPr>
        </p:nvSpPr>
        <p:spPr/>
        <p:txBody>
          <a:bodyPr vert="horz" lIns="91440" tIns="45720" rIns="91440" bIns="45720" rtlCol="0" anchor="t">
            <a:normAutofit fontScale="85000" lnSpcReduction="10000"/>
          </a:bodyPr>
          <a:lstStyle/>
          <a:p>
            <a:pPr marL="223520" indent="-223520"/>
            <a:r>
              <a:rPr lang="en-US" sz="2400" dirty="0"/>
              <a:t>The muscles of the trunk and neck attach to the spine via tendons and provide both a wide range of movement and much needed stability</a:t>
            </a:r>
            <a:endParaRPr lang="en-US" dirty="0"/>
          </a:p>
          <a:p>
            <a:pPr marL="223520" indent="-223520"/>
            <a:r>
              <a:rPr lang="en-US" sz="2400" dirty="0"/>
              <a:t>Spine can be described like a mast on a ship</a:t>
            </a:r>
          </a:p>
          <a:p>
            <a:pPr marL="223520" indent="-223520"/>
            <a:r>
              <a:rPr lang="en-US" sz="2400" dirty="0"/>
              <a:t>The abdominal muscles are crucial for supporting trunk movement, especially the rectus abdominis and the internal and external obliques</a:t>
            </a:r>
          </a:p>
          <a:p>
            <a:pPr marL="223520" indent="-223520"/>
            <a:r>
              <a:rPr lang="en-US" sz="2400" dirty="0"/>
              <a:t>The spinal extensors run the entire length of the spine posteriorly and attach to the various structures including the pelvis, ribs, and vertebrae</a:t>
            </a:r>
          </a:p>
          <a:p>
            <a:pPr marL="223520" indent="-223520"/>
            <a:r>
              <a:rPr lang="en-US" sz="2400" dirty="0"/>
              <a:t>Upper trapezius extends the cervical spine</a:t>
            </a:r>
          </a:p>
          <a:p>
            <a:pPr marL="223520" indent="-223520"/>
            <a:r>
              <a:rPr lang="en-US" sz="2400" dirty="0"/>
              <a:t>Cervical flexion is accomplished by the scalene muscles, which attach to the cervical vertebrae and run down to the first and second ribs</a:t>
            </a:r>
          </a:p>
        </p:txBody>
      </p:sp>
    </p:spTree>
    <p:extLst>
      <p:ext uri="{BB962C8B-B14F-4D97-AF65-F5344CB8AC3E}">
        <p14:creationId xmlns:p14="http://schemas.microsoft.com/office/powerpoint/2010/main" val="330547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a:t>Ligaments</a:t>
            </a:r>
            <a:endParaRPr lang="en-US" dirty="0"/>
          </a:p>
        </p:txBody>
      </p:sp>
      <p:sp>
        <p:nvSpPr>
          <p:cNvPr id="2" name="Picture Placeholder 1"/>
          <p:cNvSpPr>
            <a:spLocks noGrp="1"/>
          </p:cNvSpPr>
          <p:nvPr>
            <p:ph idx="1"/>
          </p:nvPr>
        </p:nvSpPr>
        <p:spPr/>
        <p:txBody>
          <a:bodyPr vert="horz" lIns="91440" tIns="45720" rIns="91440" bIns="45720" rtlCol="0" anchor="t">
            <a:normAutofit fontScale="92500"/>
          </a:bodyPr>
          <a:lstStyle/>
          <a:p>
            <a:pPr marL="223520" indent="-223520"/>
            <a:r>
              <a:rPr lang="en-US" sz="2400" dirty="0"/>
              <a:t>Many ligaments support the vertebral segments</a:t>
            </a:r>
            <a:endParaRPr lang="en-US" dirty="0"/>
          </a:p>
          <a:p>
            <a:pPr marL="223520" indent="-223520"/>
            <a:r>
              <a:rPr lang="en-US" sz="2400" dirty="0"/>
              <a:t>The anterior aspect of the spine has a thick, tough ligament called the anterior longitudinal ligament; this ligament prevents bony separation during extension</a:t>
            </a:r>
          </a:p>
          <a:p>
            <a:pPr marL="223520" indent="-223520"/>
            <a:r>
              <a:rPr lang="en-US" sz="2400" dirty="0"/>
              <a:t>The posterior aspect of the spine contains supraspinous ligament, a thin ligament that passes from the top of one spinous process to another</a:t>
            </a:r>
          </a:p>
          <a:p>
            <a:pPr marL="223520" indent="-223520"/>
            <a:r>
              <a:rPr lang="en-US" sz="2400" dirty="0"/>
              <a:t>As the spine flexes, this ligament supports the vertebral segments</a:t>
            </a:r>
          </a:p>
          <a:p>
            <a:pPr marL="223520" indent="-223520"/>
            <a:r>
              <a:rPr lang="en-US" sz="2400" dirty="0"/>
              <a:t>Various other ligaments also support the vertebral segments</a:t>
            </a:r>
          </a:p>
          <a:p>
            <a:pPr marL="685800" lvl="1" indent="-228600"/>
            <a:r>
              <a:rPr lang="en-US" sz="2000" dirty="0"/>
              <a:t>Intertransverse ligaments</a:t>
            </a:r>
          </a:p>
        </p:txBody>
      </p:sp>
    </p:spTree>
    <p:extLst>
      <p:ext uri="{BB962C8B-B14F-4D97-AF65-F5344CB8AC3E}">
        <p14:creationId xmlns:p14="http://schemas.microsoft.com/office/powerpoint/2010/main" val="376055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FCCA4-A72D-4749-B7BB-7CC8E25AFC7A}"/>
              </a:ext>
            </a:extLst>
          </p:cNvPr>
          <p:cNvSpPr>
            <a:spLocks noGrp="1"/>
          </p:cNvSpPr>
          <p:nvPr>
            <p:ph type="title"/>
          </p:nvPr>
        </p:nvSpPr>
        <p:spPr/>
        <p:txBody>
          <a:bodyPr/>
          <a:lstStyle/>
          <a:p>
            <a:r>
              <a:rPr lang="en-US" sz="3600" dirty="0"/>
              <a:t>Postural Considerations – Normal Posture</a:t>
            </a:r>
            <a:endParaRPr lang="en-US" dirty="0"/>
          </a:p>
        </p:txBody>
      </p:sp>
      <p:sp>
        <p:nvSpPr>
          <p:cNvPr id="3" name="Content Placeholder 2">
            <a:extLst>
              <a:ext uri="{FF2B5EF4-FFF2-40B4-BE49-F238E27FC236}">
                <a16:creationId xmlns:a16="http://schemas.microsoft.com/office/drawing/2014/main" id="{2D5B2F8F-E817-45A9-927D-7EFADD2C8610}"/>
              </a:ext>
            </a:extLst>
          </p:cNvPr>
          <p:cNvSpPr>
            <a:spLocks noGrp="1"/>
          </p:cNvSpPr>
          <p:nvPr>
            <p:ph idx="1"/>
          </p:nvPr>
        </p:nvSpPr>
        <p:spPr/>
        <p:txBody>
          <a:bodyPr vert="horz" lIns="91440" tIns="45720" rIns="91440" bIns="45720" rtlCol="0" anchor="t">
            <a:normAutofit/>
          </a:bodyPr>
          <a:lstStyle/>
          <a:p>
            <a:pPr marL="223520" indent="-223520"/>
            <a:r>
              <a:rPr lang="en-US" sz="2400" dirty="0"/>
              <a:t>The AT can determine if a person has normal posture by viewing them from the side </a:t>
            </a:r>
          </a:p>
          <a:p>
            <a:pPr marL="685800" lvl="1" indent="-228600"/>
            <a:r>
              <a:rPr lang="en-US" sz="2000" dirty="0"/>
              <a:t>Picture a straight line dropping from the ceiling</a:t>
            </a:r>
          </a:p>
          <a:p>
            <a:pPr marL="223520" indent="-223520"/>
            <a:r>
              <a:rPr lang="en-US" sz="2400" dirty="0"/>
              <a:t>If an athlete were standing with proper posture beside the line, specific body segments could be observed in alignment</a:t>
            </a:r>
          </a:p>
          <a:p>
            <a:pPr marL="223520" indent="-223520"/>
            <a:r>
              <a:rPr lang="en-US" sz="2400" dirty="0"/>
              <a:t>The line would pass just behind the ear, through the center of the should, down through the middle of the greater trochanter of the hip, just behind the patella, and down to in front of the lateral malleolus</a:t>
            </a:r>
          </a:p>
        </p:txBody>
      </p:sp>
    </p:spTree>
    <p:extLst>
      <p:ext uri="{BB962C8B-B14F-4D97-AF65-F5344CB8AC3E}">
        <p14:creationId xmlns:p14="http://schemas.microsoft.com/office/powerpoint/2010/main" val="3340157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ean Waves 16x9">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1387</Words>
  <Application>Microsoft Office PowerPoint</Application>
  <PresentationFormat>Widescreen</PresentationFormat>
  <Paragraphs>135</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Century Gothic</vt:lpstr>
      <vt:lpstr>Ocean Waves 16x9</vt:lpstr>
      <vt:lpstr>Chapter 9: Spinal Injuries</vt:lpstr>
      <vt:lpstr>Objectives</vt:lpstr>
      <vt:lpstr>Anatomy of the Spine</vt:lpstr>
      <vt:lpstr>Bones</vt:lpstr>
      <vt:lpstr>PowerPoint Presentation</vt:lpstr>
      <vt:lpstr>Disks</vt:lpstr>
      <vt:lpstr>Muscles and Tendons</vt:lpstr>
      <vt:lpstr>Ligaments</vt:lpstr>
      <vt:lpstr>Postural Considerations – Normal Posture</vt:lpstr>
      <vt:lpstr>PowerPoint Presentation</vt:lpstr>
      <vt:lpstr>Postural Considerations – Abnormal Posture</vt:lpstr>
      <vt:lpstr>PowerPoint Presentation</vt:lpstr>
      <vt:lpstr>Preventing Spinal Injuries</vt:lpstr>
      <vt:lpstr>Preventing Spinal Injuries</vt:lpstr>
      <vt:lpstr>PowerPoint Presentation</vt:lpstr>
      <vt:lpstr>Preventing Spinal Injuries</vt:lpstr>
      <vt:lpstr>Treating Lumbar Spine Injuries and Conditions</vt:lpstr>
      <vt:lpstr>Bone Injuries</vt:lpstr>
      <vt:lpstr>Bone Injuries</vt:lpstr>
      <vt:lpstr>Disk Injuries</vt:lpstr>
      <vt:lpstr>Muscle and Tendon Injuries</vt:lpstr>
      <vt:lpstr>Ligament Injuries</vt:lpstr>
      <vt:lpstr>Treating Cervical Spine Injuries and Conditions</vt:lpstr>
      <vt:lpstr>Bone Injuries</vt:lpstr>
      <vt:lpstr>Disk Injuries</vt:lpstr>
      <vt:lpstr>Ligament Injuries</vt:lpstr>
      <vt:lpstr>Brachial Plexus Injuries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McGehee, Chelsea T.</dc:creator>
  <cp:lastModifiedBy>McGehee, Chelsea T.</cp:lastModifiedBy>
  <cp:revision>761</cp:revision>
  <dcterms:created xsi:type="dcterms:W3CDTF">2019-12-11T02:13:36Z</dcterms:created>
  <dcterms:modified xsi:type="dcterms:W3CDTF">2019-12-12T15:52:30Z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0x0101007C1D5F340F01F94FA2FD29A5E6DC872E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