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9" r:id="rId3"/>
    <p:sldId id="278" r:id="rId4"/>
    <p:sldId id="280" r:id="rId5"/>
    <p:sldId id="281" r:id="rId6"/>
    <p:sldId id="282" r:id="rId7"/>
    <p:sldId id="284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0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3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7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61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0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5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5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95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4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2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7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4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2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19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8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3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23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79EF-DA34-4D54-9332-154112DE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85" y="221412"/>
            <a:ext cx="11645658" cy="1703717"/>
          </a:xfrm>
        </p:spPr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Bones injuries: Epiphyseal injury of the distal tibia and fibula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393CF-C1ED-41F8-9313-0DA29BEE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32" y="1718094"/>
            <a:ext cx="11429997" cy="4734464"/>
          </a:xfrm>
        </p:spPr>
        <p:txBody>
          <a:bodyPr/>
          <a:lstStyle/>
          <a:p>
            <a:r>
              <a:rPr lang="en-US" sz="2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distal tibia and fibula epiphyses can becomes injured when the ankle is forced into plantar flexion and inversion</a:t>
            </a:r>
          </a:p>
          <a:p>
            <a:r>
              <a:rPr lang="en-US" sz="2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athlete will experience pain and swelling over the epiphysis and will have difficulty walking or running due to pain</a:t>
            </a:r>
          </a:p>
          <a:p>
            <a:r>
              <a:rPr lang="en-US" sz="2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AT will splint the injury and refer to a physician for X-rays</a:t>
            </a:r>
          </a:p>
          <a:p>
            <a:r>
              <a:rPr lang="en-US" sz="2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Potentially a serious injury because it is possible for the epiphysis to close prematurely, stunting bone growth at the site</a:t>
            </a:r>
          </a:p>
        </p:txBody>
      </p:sp>
    </p:spTree>
    <p:extLst>
      <p:ext uri="{BB962C8B-B14F-4D97-AF65-F5344CB8AC3E}">
        <p14:creationId xmlns:p14="http://schemas.microsoft.com/office/powerpoint/2010/main" val="369479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B361-1973-49F4-AE5B-7802E99B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95" y="178280"/>
            <a:ext cx="10783016" cy="1358660"/>
          </a:xfrm>
        </p:spPr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Ligament Injuries: Great toe Sprain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AE1F2-8494-4761-A076-5756A9992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36" y="1416169"/>
            <a:ext cx="11516261" cy="5180163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great toe helps an athlete kick a ball, push off when walking or running, and maintain balance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When excessive force is applied to the great toe, such as forced flexion or extension, the ligaments can be sprained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Some sports medicine specialists believe that artificial turf causes more great-toe sprains than real grass does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Symptoms include pain, swelling, discoloration, and inability to walk or run normally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 will recommend PRICES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When athlete returns, great toe can be taped and padded to provide support and decrease pain</a:t>
            </a:r>
          </a:p>
        </p:txBody>
      </p:sp>
    </p:spTree>
    <p:extLst>
      <p:ext uri="{BB962C8B-B14F-4D97-AF65-F5344CB8AC3E}">
        <p14:creationId xmlns:p14="http://schemas.microsoft.com/office/powerpoint/2010/main" val="35054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305BA8A7-F4F3-4DB5-82C4-79E285C2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1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DA76-AC08-410A-8059-5B61C8E0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27" y="293299"/>
            <a:ext cx="11372487" cy="1674962"/>
          </a:xfrm>
        </p:spPr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Ligament Injuries: Arch Sprain (Metatarsal </a:t>
            </a:r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and Longitudinal)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70815-E7C9-44F9-A7B3-2831E48F5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30" y="1904999"/>
            <a:ext cx="11746299" cy="4720087"/>
          </a:xfrm>
        </p:spPr>
        <p:txBody>
          <a:bodyPr>
            <a:normAutofit/>
          </a:bodyPr>
          <a:lstStyle/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 arch sprain can be caysed by running on a hard surface, wearing improper footwear, or subjecting the foot to repetitive stress</a:t>
            </a:r>
          </a:p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athlete will report significant pain over the involved arch and will experience difficulty walking or running</a:t>
            </a:r>
          </a:p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 injury to the longitudinal arch will result in pain at the medial aspect of the foot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 injury to the metatarsal arch will result in pain at the ball of the foot, just proximal to the toes</a:t>
            </a:r>
          </a:p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During the assessment, the AT will notice swelling and possibly some discoloration over the plantar surface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PRICES is the best way to handle an arch sprain</a:t>
            </a:r>
          </a:p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Athlete should strengthen the arch by exercising the muscles of the foot and by stretching the Achilles tendon</a:t>
            </a:r>
          </a:p>
          <a:p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06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2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107562CD-CBC1-4582-9591-90C5A8E85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08" y="643467"/>
            <a:ext cx="266018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3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EB50-ACC5-4A63-8F44-DB293CC2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8" y="106393"/>
            <a:ext cx="10854903" cy="1286774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Ligament INjuries: Plantar Fasciitis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4E5C6-0695-49C3-AD85-3C3BEC910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8" y="1401793"/>
            <a:ext cx="11746298" cy="5252048"/>
          </a:xfrm>
        </p:spPr>
        <p:txBody>
          <a:bodyPr/>
          <a:lstStyle/>
          <a:p>
            <a:r>
              <a:rPr lang="en-US" sz="2800" b="1" u="sng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Plantar Fasciitis: inflammation of the plantar fascia of the foot</a:t>
            </a:r>
          </a:p>
          <a:p>
            <a:r>
              <a:rPr lang="en-US" sz="2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Injured with chronic stress</a:t>
            </a:r>
          </a:p>
          <a:p>
            <a:r>
              <a:rPr lang="en-US" sz="2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Tenderness begins at the calcanues and progresses towards the toes</a:t>
            </a:r>
          </a:p>
          <a:p>
            <a:r>
              <a:rPr lang="en-US" sz="2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Rest is an important intervention, as is arch support, or orthotics; can also use a night splint which keeps the foot dorsiflexed so the plantar fascia stays in a slightly stretched position</a:t>
            </a:r>
          </a:p>
          <a:p>
            <a:r>
              <a:rPr lang="en-US" sz="2800" b="1" u="sng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Heel spur: a small, pointy, bony growth at the bottom of the calcaneus, often caused by plantar fasciitis</a:t>
            </a:r>
            <a:endParaRPr lang="en-US" sz="2800" b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602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213C9F-F1B6-4980-95B6-4F07946C5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5291665" cy="55710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C949AF4A-1358-41A5-8C47-32444A8C1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4" y="1095247"/>
            <a:ext cx="4948242" cy="46760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A28026-5AE8-4702-8944-83B64C48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5" y="643467"/>
            <a:ext cx="5291665" cy="55710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4" descr="A picture containing indoor, person, white, sitting&#10;&#10;Description generated with very high confidence">
            <a:extLst>
              <a:ext uri="{FF2B5EF4-FFF2-40B4-BE49-F238E27FC236}">
                <a16:creationId xmlns:a16="http://schemas.microsoft.com/office/drawing/2014/main" id="{98D19C10-FFAD-4C17-BED9-3FBC590DD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732" y="1917893"/>
            <a:ext cx="4948242" cy="303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1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2" descr="A picture containing photo, sitting, white, room&#10;&#10;Description generated with very high confidence">
            <a:extLst>
              <a:ext uri="{FF2B5EF4-FFF2-40B4-BE49-F238E27FC236}">
                <a16:creationId xmlns:a16="http://schemas.microsoft.com/office/drawing/2014/main" id="{F5BA0724-5C9F-46ED-8C31-B1A99CAF6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780" y="643467"/>
            <a:ext cx="53064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3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3218-0A46-43B2-A648-DA170013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85" y="235789"/>
            <a:ext cx="10840526" cy="1329906"/>
          </a:xfrm>
        </p:spPr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Bone Injuries: Stress Fracture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EBFA0-7D8C-4809-969D-09593F4FF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21" y="1444924"/>
            <a:ext cx="11904450" cy="5165785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Stress fractures of the lower leg and foot most commonly occur to the tibia, fibula, and metatarsals, and repetitive stress due to running is usually the cause 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Athlete will present with pain that becomes more intense at night and following activity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Pain and swelling will be located over the bone 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Some physicians believe that a stress fracture can be distinguished using a turning fork---the vibrations from the tuning fork vibrate the bone but do not irritate the muscles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 bone scan can verify diagnosis; an X-ray will not show a stress fracture until two weeks after the initial injury, when a callus begins to form on the site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Stress fractures are rarely casted, but the athlete will be encouraged to use crutches to eliminate pressure on the limb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If the injury is not detected early, a complete fracture may result</a:t>
            </a:r>
          </a:p>
        </p:txBody>
      </p:sp>
    </p:spTree>
    <p:extLst>
      <p:ext uri="{BB962C8B-B14F-4D97-AF65-F5344CB8AC3E}">
        <p14:creationId xmlns:p14="http://schemas.microsoft.com/office/powerpoint/2010/main" val="109106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5583-2CA6-49C0-AD6A-892A28055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63" y="77638"/>
            <a:ext cx="10826148" cy="1746849"/>
          </a:xfrm>
        </p:spPr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Muscle and tendon Injuries: Shin Splints (Medial Tibial Stress Syndrome)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F570-A71F-43BB-8BD7-B39504CD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36" y="1718094"/>
            <a:ext cx="11832563" cy="4878238"/>
          </a:xfrm>
        </p:spPr>
        <p:txBody>
          <a:bodyPr>
            <a:normAutofit/>
          </a:bodyPr>
          <a:lstStyle/>
          <a:p>
            <a:r>
              <a:rPr lang="en-US" sz="2400" b="1" u="sng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Shin Splints: pain of the lower leg, often along the tibia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muscles fibers on the medial side of the tibia become torn and irritated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Athlete will complain of pain and the inability to run or walk properly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Pain is located over the distal medial side of the tibia, although there may be swelling on the lateral side as well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Symptoms include tight calf muscles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PRICES is most successful treatment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 can wrap the medial side of the leg, pulling soft tissue toward the bone 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New shoes are often recommended, stretching</a:t>
            </a:r>
          </a:p>
          <a:p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21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1C1CA597-732A-44F0-92F5-66C327449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43" y="643467"/>
            <a:ext cx="99227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9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0810-0715-498E-8E3B-94CBB3BE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77638"/>
            <a:ext cx="10667998" cy="1588699"/>
          </a:xfrm>
        </p:spPr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Muscle and  tendon Injuries: Achilles Tendinitis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EDB89-F8CE-4364-A2B8-1AA4F82EC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04" y="1358660"/>
            <a:ext cx="11602525" cy="516578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Achilles tendon is the strong tendon joining the gastrocnemius muscle to the heel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Any sport involving repeated running, jumping, and landing may cause cells in the tendon to break down prematurely, and this irritation and inflammation is referred to as tendinitis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 will note swelling, tenderness, crepitus, and an expression of pain on the athlete's face when they palpate the Achilles tendon, especially with dorsiflexion 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Athlete must rest the tendon and ice and may need referral to a physician for medication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If the athlete does not follow protocol and returns too soon, the tendon may thicken as a protective response and will limit the athlete's ROM and decrease running and jumping ability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Severe damage may cause an Achilles rupture</a:t>
            </a:r>
          </a:p>
        </p:txBody>
      </p:sp>
    </p:spTree>
    <p:extLst>
      <p:ext uri="{BB962C8B-B14F-4D97-AF65-F5344CB8AC3E}">
        <p14:creationId xmlns:p14="http://schemas.microsoft.com/office/powerpoint/2010/main" val="364635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52C4602-F0C0-4260-93DB-5157A5D28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418" y="643467"/>
            <a:ext cx="51671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5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84ED-6861-4B32-A6A0-6F741455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1" y="250167"/>
            <a:ext cx="10926790" cy="1114245"/>
          </a:xfrm>
        </p:spPr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Muscle and Tendon Injuries: Achilles Tendon Rupture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214A-3B0D-42E5-9619-263A79A0C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21" y="1272396"/>
            <a:ext cx="11875695" cy="5323936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Athlete feels as if someone shot them in the back of the leg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Rupture occurs when there is forced dorsiflexion of the foot, a blow over the Achilles tendon, or sudden forceful contraction of the gastrocnemius muscle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athlete will feel tearing and will have difficulty walking; weakness or complete loss of plantar flexion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 will observe swelling and an obvious depression where the Achilles tendon used to be attached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Athlete will have obvious pain and should be referred to a physician immediately after a splint has been placed, iced, and given crutches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Tendon must be repaired surgically</a:t>
            </a:r>
          </a:p>
        </p:txBody>
      </p:sp>
    </p:spTree>
    <p:extLst>
      <p:ext uri="{BB962C8B-B14F-4D97-AF65-F5344CB8AC3E}">
        <p14:creationId xmlns:p14="http://schemas.microsoft.com/office/powerpoint/2010/main" val="293310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2" descr="A picture containing sitting, table, pink&#10;&#10;Description generated with very high confidence">
            <a:extLst>
              <a:ext uri="{FF2B5EF4-FFF2-40B4-BE49-F238E27FC236}">
                <a16:creationId xmlns:a16="http://schemas.microsoft.com/office/drawing/2014/main" id="{B2F536F6-0A3A-479B-876F-CCD5861F3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485" y="643467"/>
            <a:ext cx="55850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66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729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Mesh</vt:lpstr>
      <vt:lpstr>Bones injuries: Epiphyseal injury of the distal tibia and fibula</vt:lpstr>
      <vt:lpstr>PowerPoint Presentation</vt:lpstr>
      <vt:lpstr>Bone Injuries: Stress Fracture</vt:lpstr>
      <vt:lpstr>Muscle and tendon Injuries: Shin Splints (Medial Tibial Stress Syndrome)</vt:lpstr>
      <vt:lpstr>PowerPoint Presentation</vt:lpstr>
      <vt:lpstr>Muscle and  tendon Injuries: Achilles Tendinitis</vt:lpstr>
      <vt:lpstr>PowerPoint Presentation</vt:lpstr>
      <vt:lpstr>Muscle and Tendon Injuries: Achilles Tendon Rupture</vt:lpstr>
      <vt:lpstr>PowerPoint Presentation</vt:lpstr>
      <vt:lpstr>Ligament Injuries: Great toe Sprain</vt:lpstr>
      <vt:lpstr>PowerPoint Presentation</vt:lpstr>
      <vt:lpstr>Ligament Injuries: Arch Sprain (Metatarsal and Longitudinal) </vt:lpstr>
      <vt:lpstr>PowerPoint Presentation</vt:lpstr>
      <vt:lpstr>Ligament INjuries: Plantar Fasciitis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injuries: Epiphyseal injury of the distal tibia and fibula</dc:title>
  <dc:creator>McGehee, Chelsea T.</dc:creator>
  <cp:lastModifiedBy>McGehee, Chelsea T.</cp:lastModifiedBy>
  <cp:revision>1</cp:revision>
  <dcterms:created xsi:type="dcterms:W3CDTF">2020-03-09T15:53:47Z</dcterms:created>
  <dcterms:modified xsi:type="dcterms:W3CDTF">2020-03-09T15:55:01Z</dcterms:modified>
</cp:coreProperties>
</file>