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631FA-D5E9-4D2A-812F-1B4C0F69C27C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032B33D8-D043-465B-87BD-54DBAE85EA34}">
      <dgm:prSet/>
      <dgm:spPr/>
      <dgm:t>
        <a:bodyPr/>
        <a:lstStyle/>
        <a:p>
          <a:r>
            <a:rPr lang="en-US"/>
            <a:t>Choose friends who value and respect you</a:t>
          </a:r>
        </a:p>
      </dgm:t>
    </dgm:pt>
    <dgm:pt modelId="{B466ADE5-42CF-4ED3-86CF-3DA6A106DF37}" type="parTrans" cxnId="{79DA64D4-EA10-462A-9A43-9EB9DA7E0191}">
      <dgm:prSet/>
      <dgm:spPr/>
      <dgm:t>
        <a:bodyPr/>
        <a:lstStyle/>
        <a:p>
          <a:endParaRPr lang="en-US"/>
        </a:p>
      </dgm:t>
    </dgm:pt>
    <dgm:pt modelId="{A212EF19-3FFB-4DDC-8448-66D37958BF38}" type="sibTrans" cxnId="{79DA64D4-EA10-462A-9A43-9EB9DA7E019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751F269-DDF4-4E18-8602-1A81C554525D}">
      <dgm:prSet/>
      <dgm:spPr/>
      <dgm:t>
        <a:bodyPr/>
        <a:lstStyle/>
        <a:p>
          <a:r>
            <a:rPr lang="en-US"/>
            <a:t>Focus on positive aspects about yourself</a:t>
          </a:r>
        </a:p>
      </dgm:t>
    </dgm:pt>
    <dgm:pt modelId="{8CF888FF-168D-40EA-BB5A-54C439D031F0}" type="parTrans" cxnId="{C0D53DF1-3CD9-459E-9D71-AAFF0C910FB2}">
      <dgm:prSet/>
      <dgm:spPr/>
      <dgm:t>
        <a:bodyPr/>
        <a:lstStyle/>
        <a:p>
          <a:endParaRPr lang="en-US"/>
        </a:p>
      </dgm:t>
    </dgm:pt>
    <dgm:pt modelId="{8B8F21EE-ED5E-4AAE-91A4-45F1BBD88E09}" type="sibTrans" cxnId="{C0D53DF1-3CD9-459E-9D71-AAFF0C910FB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3164859-1614-4117-80D9-581EC858BD0B}">
      <dgm:prSet/>
      <dgm:spPr/>
      <dgm:t>
        <a:bodyPr/>
        <a:lstStyle/>
        <a:p>
          <a:r>
            <a:rPr lang="en-US"/>
            <a:t>Replace negative self-talk with supportive self-talk</a:t>
          </a:r>
        </a:p>
      </dgm:t>
    </dgm:pt>
    <dgm:pt modelId="{471572DD-E2A6-4AB8-9110-DB8F2F4CE827}" type="parTrans" cxnId="{84113D76-5D0E-4AB6-BEBB-E915816A0203}">
      <dgm:prSet/>
      <dgm:spPr/>
      <dgm:t>
        <a:bodyPr/>
        <a:lstStyle/>
        <a:p>
          <a:endParaRPr lang="en-US"/>
        </a:p>
      </dgm:t>
    </dgm:pt>
    <dgm:pt modelId="{3D934704-2562-4564-AAAD-0962D0299FCC}" type="sibTrans" cxnId="{84113D76-5D0E-4AB6-BEBB-E915816A020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98424F6-3545-47E3-910E-F5246A82D961}">
      <dgm:prSet/>
      <dgm:spPr/>
      <dgm:t>
        <a:bodyPr/>
        <a:lstStyle/>
        <a:p>
          <a:r>
            <a:rPr lang="en-US"/>
            <a:t>Work toward accomplishments rather than perfection</a:t>
          </a:r>
        </a:p>
      </dgm:t>
    </dgm:pt>
    <dgm:pt modelId="{5F72A7E9-547D-4290-9118-7EA8A0C7E7D4}" type="parTrans" cxnId="{C1D8971D-5797-4DAD-B7B9-B12B798A73BE}">
      <dgm:prSet/>
      <dgm:spPr/>
      <dgm:t>
        <a:bodyPr/>
        <a:lstStyle/>
        <a:p>
          <a:endParaRPr lang="en-US"/>
        </a:p>
      </dgm:t>
    </dgm:pt>
    <dgm:pt modelId="{7D235A1E-6B8A-4522-BD46-8B4CCB636C53}" type="sibTrans" cxnId="{C1D8971D-5797-4DAD-B7B9-B12B798A73B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7390CA8-D0EA-424D-85C7-0E741EF40136}">
      <dgm:prSet/>
      <dgm:spPr/>
      <dgm:t>
        <a:bodyPr/>
        <a:lstStyle/>
        <a:p>
          <a:r>
            <a:rPr lang="en-US"/>
            <a:t>Consider your mistakes learning opportunities</a:t>
          </a:r>
        </a:p>
      </dgm:t>
    </dgm:pt>
    <dgm:pt modelId="{E9D2F789-DCF3-4E24-83C8-B44096E02B95}" type="parTrans" cxnId="{A00BA251-61B1-4228-8A3F-8C5EA7385032}">
      <dgm:prSet/>
      <dgm:spPr/>
      <dgm:t>
        <a:bodyPr/>
        <a:lstStyle/>
        <a:p>
          <a:endParaRPr lang="en-US"/>
        </a:p>
      </dgm:t>
    </dgm:pt>
    <dgm:pt modelId="{F0AF1447-BAF2-49C2-9A63-5D044D847AA3}" type="sibTrans" cxnId="{A00BA251-61B1-4228-8A3F-8C5EA738503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F91B9B94-5E91-47CC-B910-96170A3EEEF9}">
      <dgm:prSet/>
      <dgm:spPr/>
      <dgm:t>
        <a:bodyPr/>
        <a:lstStyle/>
        <a:p>
          <a:r>
            <a:rPr lang="en-US"/>
            <a:t>Try new activities and discover your talents</a:t>
          </a:r>
        </a:p>
      </dgm:t>
    </dgm:pt>
    <dgm:pt modelId="{489EC133-96AD-4005-918A-5DECB737E4D1}" type="parTrans" cxnId="{DB1ACB32-1135-4F77-8000-BD1177EA67C1}">
      <dgm:prSet/>
      <dgm:spPr/>
      <dgm:t>
        <a:bodyPr/>
        <a:lstStyle/>
        <a:p>
          <a:endParaRPr lang="en-US"/>
        </a:p>
      </dgm:t>
    </dgm:pt>
    <dgm:pt modelId="{D034EF41-560C-4CE9-B4CE-4B1628F2F73E}" type="sibTrans" cxnId="{DB1ACB32-1135-4F77-8000-BD1177EA67C1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00D1BAD1-6F41-45C2-B803-77E93F3C0738}">
      <dgm:prSet/>
      <dgm:spPr/>
      <dgm:t>
        <a:bodyPr/>
        <a:lstStyle/>
        <a:p>
          <a:r>
            <a:rPr lang="en-US"/>
            <a:t>Write down goals and the steps you will talk to achieve them</a:t>
          </a:r>
        </a:p>
      </dgm:t>
    </dgm:pt>
    <dgm:pt modelId="{1F371454-7E5D-4BF5-BECD-564D2B72EF18}" type="parTrans" cxnId="{75B7AA5A-CE0C-4223-B3C8-C7F6E23E268E}">
      <dgm:prSet/>
      <dgm:spPr/>
      <dgm:t>
        <a:bodyPr/>
        <a:lstStyle/>
        <a:p>
          <a:endParaRPr lang="en-US"/>
        </a:p>
      </dgm:t>
    </dgm:pt>
    <dgm:pt modelId="{3AA6B9EB-3C24-43F2-B6F2-BE96F4B890A0}" type="sibTrans" cxnId="{75B7AA5A-CE0C-4223-B3C8-C7F6E23E268E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0CB03EA6-735B-46BF-A3EB-4291783A485F}">
      <dgm:prSet/>
      <dgm:spPr/>
      <dgm:t>
        <a:bodyPr/>
        <a:lstStyle/>
        <a:p>
          <a:r>
            <a:rPr lang="en-US"/>
            <a:t>Exercise regularly</a:t>
          </a:r>
        </a:p>
      </dgm:t>
    </dgm:pt>
    <dgm:pt modelId="{8542F794-2B77-4710-9A83-B557010345E3}" type="parTrans" cxnId="{5CCD0274-E653-4ED5-8292-F3485CDD80B5}">
      <dgm:prSet/>
      <dgm:spPr/>
      <dgm:t>
        <a:bodyPr/>
        <a:lstStyle/>
        <a:p>
          <a:endParaRPr lang="en-US"/>
        </a:p>
      </dgm:t>
    </dgm:pt>
    <dgm:pt modelId="{F2A2823E-2F38-43B7-8AF8-E460DC0F9F87}" type="sibTrans" cxnId="{5CCD0274-E653-4ED5-8292-F3485CDD80B5}">
      <dgm:prSet phldrT="8" phldr="0"/>
      <dgm:spPr/>
      <dgm:t>
        <a:bodyPr/>
        <a:lstStyle/>
        <a:p>
          <a:r>
            <a:rPr lang="en-US"/>
            <a:t>8</a:t>
          </a:r>
        </a:p>
      </dgm:t>
    </dgm:pt>
    <dgm:pt modelId="{D53B4E56-4222-46E9-ABD8-53DA239CE09F}">
      <dgm:prSet/>
      <dgm:spPr/>
      <dgm:t>
        <a:bodyPr/>
        <a:lstStyle/>
        <a:p>
          <a:r>
            <a:rPr lang="en-US"/>
            <a:t>Volunteer your time</a:t>
          </a:r>
        </a:p>
      </dgm:t>
    </dgm:pt>
    <dgm:pt modelId="{5E29AFB1-85D2-4766-B966-B0721D3210EB}" type="parTrans" cxnId="{F694C8AF-B018-4DAD-869C-6A447649A3EF}">
      <dgm:prSet/>
      <dgm:spPr/>
      <dgm:t>
        <a:bodyPr/>
        <a:lstStyle/>
        <a:p>
          <a:endParaRPr lang="en-US"/>
        </a:p>
      </dgm:t>
    </dgm:pt>
    <dgm:pt modelId="{471A78DE-565D-48D8-86B8-29AB94325E6A}" type="sibTrans" cxnId="{F694C8AF-B018-4DAD-869C-6A447649A3EF}">
      <dgm:prSet phldrT="9" phldr="0"/>
      <dgm:spPr/>
      <dgm:t>
        <a:bodyPr/>
        <a:lstStyle/>
        <a:p>
          <a:r>
            <a:rPr lang="en-US"/>
            <a:t>9</a:t>
          </a:r>
        </a:p>
      </dgm:t>
    </dgm:pt>
    <dgm:pt modelId="{0F2B96A1-F5B0-400C-80F7-412A0A90FE88}">
      <dgm:prSet/>
      <dgm:spPr/>
      <dgm:t>
        <a:bodyPr/>
        <a:lstStyle/>
        <a:p>
          <a:r>
            <a:rPr lang="en-US"/>
            <a:t>Accept the things you cannot change and focus energy on things you can</a:t>
          </a:r>
        </a:p>
      </dgm:t>
    </dgm:pt>
    <dgm:pt modelId="{21EA15AE-B098-41AD-8EF5-F15E5EB66EE4}" type="parTrans" cxnId="{59E01FC7-6A97-4AC4-8AA8-1CBF4C530B47}">
      <dgm:prSet/>
      <dgm:spPr/>
      <dgm:t>
        <a:bodyPr/>
        <a:lstStyle/>
        <a:p>
          <a:endParaRPr lang="en-US"/>
        </a:p>
      </dgm:t>
    </dgm:pt>
    <dgm:pt modelId="{E821B2E4-A740-4C40-99A8-2E85A96D5133}" type="sibTrans" cxnId="{59E01FC7-6A97-4AC4-8AA8-1CBF4C530B47}">
      <dgm:prSet phldrT="10" phldr="0"/>
      <dgm:spPr/>
      <dgm:t>
        <a:bodyPr/>
        <a:lstStyle/>
        <a:p>
          <a:r>
            <a:rPr lang="en-US"/>
            <a:t>10</a:t>
          </a:r>
        </a:p>
      </dgm:t>
    </dgm:pt>
    <dgm:pt modelId="{73121BEC-6401-41D7-B1E1-3AFBB429BF73}" type="pres">
      <dgm:prSet presAssocID="{9F0631FA-D5E9-4D2A-812F-1B4C0F69C2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1D48A-29F2-483D-BAD9-6C813E02D04A}" type="pres">
      <dgm:prSet presAssocID="{032B33D8-D043-465B-87BD-54DBAE85EA34}" presName="compositeNode" presStyleCnt="0"/>
      <dgm:spPr/>
    </dgm:pt>
    <dgm:pt modelId="{DB5111E6-4AB5-484B-B192-9054A44EAD34}" type="pres">
      <dgm:prSet presAssocID="{032B33D8-D043-465B-87BD-54DBAE85EA3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F7DB676-E778-449E-91DF-52F11C51BFD0}" type="pres">
      <dgm:prSet presAssocID="{032B33D8-D043-465B-87BD-54DBAE85EA34}" presName="parSh" presStyleCnt="0"/>
      <dgm:spPr/>
    </dgm:pt>
    <dgm:pt modelId="{E37DC307-0AF2-41AC-A7D7-B88A8FB866F7}" type="pres">
      <dgm:prSet presAssocID="{032B33D8-D043-465B-87BD-54DBAE85EA34}" presName="lineNode" presStyleLbl="alignAccFollowNode1" presStyleIdx="0" presStyleCnt="30"/>
      <dgm:spPr/>
    </dgm:pt>
    <dgm:pt modelId="{B0B124F4-6377-4C4D-AECE-14CD1787D461}" type="pres">
      <dgm:prSet presAssocID="{032B33D8-D043-465B-87BD-54DBAE85EA34}" presName="lineArrowNode" presStyleLbl="alignAccFollowNode1" presStyleIdx="1" presStyleCnt="30"/>
      <dgm:spPr/>
    </dgm:pt>
    <dgm:pt modelId="{624CC513-2F6C-4B4D-82AB-6A33DC081853}" type="pres">
      <dgm:prSet presAssocID="{A212EF19-3FFB-4DDC-8448-66D37958BF38}" presName="sibTransNodeCircle" presStyleLbl="alignNode1" presStyleIdx="0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511D50E-5216-432C-A03C-1175914985B5}" type="pres">
      <dgm:prSet presAssocID="{A212EF19-3FFB-4DDC-8448-66D37958BF38}" presName="spacerBetweenCircleAndCallout" presStyleCnt="0">
        <dgm:presLayoutVars/>
      </dgm:prSet>
      <dgm:spPr/>
    </dgm:pt>
    <dgm:pt modelId="{EA54B715-158E-4F94-BD3B-74D48A695227}" type="pres">
      <dgm:prSet presAssocID="{032B33D8-D043-465B-87BD-54DBAE85EA34}" presName="nodeText" presStyleLbl="alignAccFollowNode1" presStyleIdx="2" presStyleCnt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50B23-24F0-4E58-BAAE-6105833F3959}" type="pres">
      <dgm:prSet presAssocID="{A212EF19-3FFB-4DDC-8448-66D37958BF38}" presName="sibTransComposite" presStyleCnt="0"/>
      <dgm:spPr/>
    </dgm:pt>
    <dgm:pt modelId="{5D74FF60-3427-464B-8801-8E7430FB70E7}" type="pres">
      <dgm:prSet presAssocID="{7751F269-DDF4-4E18-8602-1A81C554525D}" presName="compositeNode" presStyleCnt="0"/>
      <dgm:spPr/>
    </dgm:pt>
    <dgm:pt modelId="{EECF5025-9788-4FA1-87EA-BF13F7EEDF36}" type="pres">
      <dgm:prSet presAssocID="{7751F269-DDF4-4E18-8602-1A81C554525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F440F78-46C7-4384-9850-2AC6C6C23765}" type="pres">
      <dgm:prSet presAssocID="{7751F269-DDF4-4E18-8602-1A81C554525D}" presName="parSh" presStyleCnt="0"/>
      <dgm:spPr/>
    </dgm:pt>
    <dgm:pt modelId="{E93833D9-CED9-465F-9F46-897FAC45BB0A}" type="pres">
      <dgm:prSet presAssocID="{7751F269-DDF4-4E18-8602-1A81C554525D}" presName="lineNode" presStyleLbl="alignAccFollowNode1" presStyleIdx="3" presStyleCnt="30"/>
      <dgm:spPr/>
    </dgm:pt>
    <dgm:pt modelId="{DFFA1102-ADE9-4ED5-A767-AF753B38A4C0}" type="pres">
      <dgm:prSet presAssocID="{7751F269-DDF4-4E18-8602-1A81C554525D}" presName="lineArrowNode" presStyleLbl="alignAccFollowNode1" presStyleIdx="4" presStyleCnt="30"/>
      <dgm:spPr/>
    </dgm:pt>
    <dgm:pt modelId="{07B28DCF-D32D-4341-9E19-E46EE4225E71}" type="pres">
      <dgm:prSet presAssocID="{8B8F21EE-ED5E-4AAE-91A4-45F1BBD88E09}" presName="sibTransNodeCircle" presStyleLbl="alignNode1" presStyleIdx="1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0A53396-6C78-49CB-BA02-4EB60B242F24}" type="pres">
      <dgm:prSet presAssocID="{8B8F21EE-ED5E-4AAE-91A4-45F1BBD88E09}" presName="spacerBetweenCircleAndCallout" presStyleCnt="0">
        <dgm:presLayoutVars/>
      </dgm:prSet>
      <dgm:spPr/>
    </dgm:pt>
    <dgm:pt modelId="{8AE78FFC-0B56-497E-B73C-EC5FFBB75A99}" type="pres">
      <dgm:prSet presAssocID="{7751F269-DDF4-4E18-8602-1A81C554525D}" presName="nodeText" presStyleLbl="alignAccFollowNode1" presStyleIdx="5" presStyleCnt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D786E-9284-4498-9374-26E254BAF02F}" type="pres">
      <dgm:prSet presAssocID="{8B8F21EE-ED5E-4AAE-91A4-45F1BBD88E09}" presName="sibTransComposite" presStyleCnt="0"/>
      <dgm:spPr/>
    </dgm:pt>
    <dgm:pt modelId="{EB203A24-63FC-400F-A554-AD0205E9A35A}" type="pres">
      <dgm:prSet presAssocID="{53164859-1614-4117-80D9-581EC858BD0B}" presName="compositeNode" presStyleCnt="0"/>
      <dgm:spPr/>
    </dgm:pt>
    <dgm:pt modelId="{ECF973D1-C3A7-495C-A727-52CFFC04496D}" type="pres">
      <dgm:prSet presAssocID="{53164859-1614-4117-80D9-581EC858BD0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23FC9AE-A9AD-4691-BE96-473BBC2E923A}" type="pres">
      <dgm:prSet presAssocID="{53164859-1614-4117-80D9-581EC858BD0B}" presName="parSh" presStyleCnt="0"/>
      <dgm:spPr/>
    </dgm:pt>
    <dgm:pt modelId="{F865F88B-9922-4FDD-84E5-B6E80B8F6E45}" type="pres">
      <dgm:prSet presAssocID="{53164859-1614-4117-80D9-581EC858BD0B}" presName="lineNode" presStyleLbl="alignAccFollowNode1" presStyleIdx="6" presStyleCnt="30"/>
      <dgm:spPr/>
    </dgm:pt>
    <dgm:pt modelId="{6CEB503C-F23F-4DE3-A1C2-6BE1AC862099}" type="pres">
      <dgm:prSet presAssocID="{53164859-1614-4117-80D9-581EC858BD0B}" presName="lineArrowNode" presStyleLbl="alignAccFollowNode1" presStyleIdx="7" presStyleCnt="30"/>
      <dgm:spPr/>
    </dgm:pt>
    <dgm:pt modelId="{B6644026-54E5-4717-86B7-8D425B95CC0A}" type="pres">
      <dgm:prSet presAssocID="{3D934704-2562-4564-AAAD-0962D0299FCC}" presName="sibTransNodeCircle" presStyleLbl="alignNode1" presStyleIdx="2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69FA4A5-8A7D-428F-9266-BCDFB4B2E7F5}" type="pres">
      <dgm:prSet presAssocID="{3D934704-2562-4564-AAAD-0962D0299FCC}" presName="spacerBetweenCircleAndCallout" presStyleCnt="0">
        <dgm:presLayoutVars/>
      </dgm:prSet>
      <dgm:spPr/>
    </dgm:pt>
    <dgm:pt modelId="{D7D07B19-8CCB-43A1-BF29-111A8F14961A}" type="pres">
      <dgm:prSet presAssocID="{53164859-1614-4117-80D9-581EC858BD0B}" presName="nodeText" presStyleLbl="alignAccFollowNode1" presStyleIdx="8" presStyleCnt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12E15-575B-4839-ACA3-9B7676ED6B6E}" type="pres">
      <dgm:prSet presAssocID="{3D934704-2562-4564-AAAD-0962D0299FCC}" presName="sibTransComposite" presStyleCnt="0"/>
      <dgm:spPr/>
    </dgm:pt>
    <dgm:pt modelId="{3DE6B86B-312A-4332-A5E7-BB8DFBD36CBB}" type="pres">
      <dgm:prSet presAssocID="{498424F6-3545-47E3-910E-F5246A82D961}" presName="compositeNode" presStyleCnt="0"/>
      <dgm:spPr/>
    </dgm:pt>
    <dgm:pt modelId="{496A3E6D-FE49-438E-BD06-A998C7DA096E}" type="pres">
      <dgm:prSet presAssocID="{498424F6-3545-47E3-910E-F5246A82D96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72E8F13-61E7-4A77-8BE5-B4CEC82E5C70}" type="pres">
      <dgm:prSet presAssocID="{498424F6-3545-47E3-910E-F5246A82D961}" presName="parSh" presStyleCnt="0"/>
      <dgm:spPr/>
    </dgm:pt>
    <dgm:pt modelId="{040D6929-7A3C-477D-BDDF-48554FA3C2C1}" type="pres">
      <dgm:prSet presAssocID="{498424F6-3545-47E3-910E-F5246A82D961}" presName="lineNode" presStyleLbl="alignAccFollowNode1" presStyleIdx="9" presStyleCnt="30"/>
      <dgm:spPr/>
    </dgm:pt>
    <dgm:pt modelId="{589D6381-95F4-4232-8AD1-BEBA98FA7D2F}" type="pres">
      <dgm:prSet presAssocID="{498424F6-3545-47E3-910E-F5246A82D961}" presName="lineArrowNode" presStyleLbl="alignAccFollowNode1" presStyleIdx="10" presStyleCnt="30"/>
      <dgm:spPr/>
    </dgm:pt>
    <dgm:pt modelId="{2CF60129-4A6A-4B44-A906-7951156CF2FB}" type="pres">
      <dgm:prSet presAssocID="{7D235A1E-6B8A-4522-BD46-8B4CCB636C53}" presName="sibTransNodeCircle" presStyleLbl="alignNode1" presStyleIdx="3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4FD915F-D5E6-4B7B-8D45-ABF9F587562C}" type="pres">
      <dgm:prSet presAssocID="{7D235A1E-6B8A-4522-BD46-8B4CCB636C53}" presName="spacerBetweenCircleAndCallout" presStyleCnt="0">
        <dgm:presLayoutVars/>
      </dgm:prSet>
      <dgm:spPr/>
    </dgm:pt>
    <dgm:pt modelId="{414FC37B-9266-4FB7-9F91-4E187A2CE7F4}" type="pres">
      <dgm:prSet presAssocID="{498424F6-3545-47E3-910E-F5246A82D961}" presName="nodeText" presStyleLbl="alignAccFollowNode1" presStyleIdx="11" presStyleCnt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F2676-04BA-41CD-A743-6154CEA5CB80}" type="pres">
      <dgm:prSet presAssocID="{7D235A1E-6B8A-4522-BD46-8B4CCB636C53}" presName="sibTransComposite" presStyleCnt="0"/>
      <dgm:spPr/>
    </dgm:pt>
    <dgm:pt modelId="{2B9F9D1E-3998-4092-B79A-81AF5569114E}" type="pres">
      <dgm:prSet presAssocID="{27390CA8-D0EA-424D-85C7-0E741EF40136}" presName="compositeNode" presStyleCnt="0"/>
      <dgm:spPr/>
    </dgm:pt>
    <dgm:pt modelId="{3F7CE98B-02F1-4674-9ED9-E34B3B6F90C5}" type="pres">
      <dgm:prSet presAssocID="{27390CA8-D0EA-424D-85C7-0E741EF4013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063FBFE-DA74-431D-8B7E-42FC8A35504E}" type="pres">
      <dgm:prSet presAssocID="{27390CA8-D0EA-424D-85C7-0E741EF40136}" presName="parSh" presStyleCnt="0"/>
      <dgm:spPr/>
    </dgm:pt>
    <dgm:pt modelId="{CEE966A3-726D-419A-B8AF-A2BA079FAFC7}" type="pres">
      <dgm:prSet presAssocID="{27390CA8-D0EA-424D-85C7-0E741EF40136}" presName="lineNode" presStyleLbl="alignAccFollowNode1" presStyleIdx="12" presStyleCnt="30"/>
      <dgm:spPr/>
    </dgm:pt>
    <dgm:pt modelId="{7D44F76A-A17F-42F4-947A-83653EA99849}" type="pres">
      <dgm:prSet presAssocID="{27390CA8-D0EA-424D-85C7-0E741EF40136}" presName="lineArrowNode" presStyleLbl="alignAccFollowNode1" presStyleIdx="13" presStyleCnt="30"/>
      <dgm:spPr/>
    </dgm:pt>
    <dgm:pt modelId="{8F026357-F3B8-4013-AF58-E62B49CF8EB4}" type="pres">
      <dgm:prSet presAssocID="{F0AF1447-BAF2-49C2-9A63-5D044D847AA3}" presName="sibTransNodeCircle" presStyleLbl="alignNode1" presStyleIdx="4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BD43AAB9-52F3-47A3-8FC4-666120CF8056}" type="pres">
      <dgm:prSet presAssocID="{F0AF1447-BAF2-49C2-9A63-5D044D847AA3}" presName="spacerBetweenCircleAndCallout" presStyleCnt="0">
        <dgm:presLayoutVars/>
      </dgm:prSet>
      <dgm:spPr/>
    </dgm:pt>
    <dgm:pt modelId="{D12F6219-7057-412C-9F7D-47A81F171BC6}" type="pres">
      <dgm:prSet presAssocID="{27390CA8-D0EA-424D-85C7-0E741EF40136}" presName="nodeText" presStyleLbl="alignAccFollowNode1" presStyleIdx="14" presStyleCnt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83EED-44C3-40B7-8854-B8EF317B5085}" type="pres">
      <dgm:prSet presAssocID="{F0AF1447-BAF2-49C2-9A63-5D044D847AA3}" presName="sibTransComposite" presStyleCnt="0"/>
      <dgm:spPr/>
    </dgm:pt>
    <dgm:pt modelId="{5C3D0E98-8998-4049-A751-4BA90435FCBF}" type="pres">
      <dgm:prSet presAssocID="{F91B9B94-5E91-47CC-B910-96170A3EEEF9}" presName="compositeNode" presStyleCnt="0"/>
      <dgm:spPr/>
    </dgm:pt>
    <dgm:pt modelId="{7BAD1DAD-780D-48BD-A655-CD9211E1F49B}" type="pres">
      <dgm:prSet presAssocID="{F91B9B94-5E91-47CC-B910-96170A3EEEF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17EEFF4-83CC-481C-BAF7-FA244E60E11C}" type="pres">
      <dgm:prSet presAssocID="{F91B9B94-5E91-47CC-B910-96170A3EEEF9}" presName="parSh" presStyleCnt="0"/>
      <dgm:spPr/>
    </dgm:pt>
    <dgm:pt modelId="{CA7FE90E-D45D-45C3-AFAB-0BB752E72B15}" type="pres">
      <dgm:prSet presAssocID="{F91B9B94-5E91-47CC-B910-96170A3EEEF9}" presName="lineNode" presStyleLbl="alignAccFollowNode1" presStyleIdx="15" presStyleCnt="30"/>
      <dgm:spPr/>
    </dgm:pt>
    <dgm:pt modelId="{469BCC77-6158-4A60-B777-EA4C63B8C530}" type="pres">
      <dgm:prSet presAssocID="{F91B9B94-5E91-47CC-B910-96170A3EEEF9}" presName="lineArrowNode" presStyleLbl="alignAccFollowNode1" presStyleIdx="16" presStyleCnt="30"/>
      <dgm:spPr/>
    </dgm:pt>
    <dgm:pt modelId="{9D6B6C50-D445-4741-A0B0-93AA6B73BE79}" type="pres">
      <dgm:prSet presAssocID="{D034EF41-560C-4CE9-B4CE-4B1628F2F73E}" presName="sibTransNodeCircle" presStyleLbl="alignNode1" presStyleIdx="5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47A6E1A-5A38-4A27-8CF5-44F423BBD4D2}" type="pres">
      <dgm:prSet presAssocID="{D034EF41-560C-4CE9-B4CE-4B1628F2F73E}" presName="spacerBetweenCircleAndCallout" presStyleCnt="0">
        <dgm:presLayoutVars/>
      </dgm:prSet>
      <dgm:spPr/>
    </dgm:pt>
    <dgm:pt modelId="{10624711-968C-4B13-9398-B25A888CDEF1}" type="pres">
      <dgm:prSet presAssocID="{F91B9B94-5E91-47CC-B910-96170A3EEEF9}" presName="nodeText" presStyleLbl="alignAccFollowNode1" presStyleIdx="17" presStyleCnt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0D48A-CFD6-408B-9178-F4E5606A57F2}" type="pres">
      <dgm:prSet presAssocID="{D034EF41-560C-4CE9-B4CE-4B1628F2F73E}" presName="sibTransComposite" presStyleCnt="0"/>
      <dgm:spPr/>
    </dgm:pt>
    <dgm:pt modelId="{EC6579AE-0BC8-418E-AC85-5978B80F6901}" type="pres">
      <dgm:prSet presAssocID="{00D1BAD1-6F41-45C2-B803-77E93F3C0738}" presName="compositeNode" presStyleCnt="0"/>
      <dgm:spPr/>
    </dgm:pt>
    <dgm:pt modelId="{AA120ABD-777A-484F-92D3-682968F053C8}" type="pres">
      <dgm:prSet presAssocID="{00D1BAD1-6F41-45C2-B803-77E93F3C073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0674C23-9230-43D1-A0D2-C8C9958706DA}" type="pres">
      <dgm:prSet presAssocID="{00D1BAD1-6F41-45C2-B803-77E93F3C0738}" presName="parSh" presStyleCnt="0"/>
      <dgm:spPr/>
    </dgm:pt>
    <dgm:pt modelId="{0AF76FD1-15FA-4A8B-A7C9-228DC146C761}" type="pres">
      <dgm:prSet presAssocID="{00D1BAD1-6F41-45C2-B803-77E93F3C0738}" presName="lineNode" presStyleLbl="alignAccFollowNode1" presStyleIdx="18" presStyleCnt="30"/>
      <dgm:spPr/>
    </dgm:pt>
    <dgm:pt modelId="{07F3C0C2-2BF4-4483-9BD7-073CF842F0B5}" type="pres">
      <dgm:prSet presAssocID="{00D1BAD1-6F41-45C2-B803-77E93F3C0738}" presName="lineArrowNode" presStyleLbl="alignAccFollowNode1" presStyleIdx="19" presStyleCnt="30"/>
      <dgm:spPr/>
    </dgm:pt>
    <dgm:pt modelId="{1CCD5D36-FEAB-4701-B8EC-FAD1AF9AC4D0}" type="pres">
      <dgm:prSet presAssocID="{3AA6B9EB-3C24-43F2-B6F2-BE96F4B890A0}" presName="sibTransNodeCircle" presStyleLbl="alignNode1" presStyleIdx="6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6521457-420E-4F68-9962-2AE192621EC5}" type="pres">
      <dgm:prSet presAssocID="{3AA6B9EB-3C24-43F2-B6F2-BE96F4B890A0}" presName="spacerBetweenCircleAndCallout" presStyleCnt="0">
        <dgm:presLayoutVars/>
      </dgm:prSet>
      <dgm:spPr/>
    </dgm:pt>
    <dgm:pt modelId="{502E8947-DDDB-46D3-85CF-84BE2820FACE}" type="pres">
      <dgm:prSet presAssocID="{00D1BAD1-6F41-45C2-B803-77E93F3C0738}" presName="nodeText" presStyleLbl="alignAccFollowNode1" presStyleIdx="20" presStyleCnt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CBCD4-0268-4829-A2DB-6A643A0B3961}" type="pres">
      <dgm:prSet presAssocID="{3AA6B9EB-3C24-43F2-B6F2-BE96F4B890A0}" presName="sibTransComposite" presStyleCnt="0"/>
      <dgm:spPr/>
    </dgm:pt>
    <dgm:pt modelId="{6AA8B66C-6ED2-4F09-A767-07E71DA57EC3}" type="pres">
      <dgm:prSet presAssocID="{0CB03EA6-735B-46BF-A3EB-4291783A485F}" presName="compositeNode" presStyleCnt="0"/>
      <dgm:spPr/>
    </dgm:pt>
    <dgm:pt modelId="{A10F424D-1F9D-40EA-B97E-68B4899A74BF}" type="pres">
      <dgm:prSet presAssocID="{0CB03EA6-735B-46BF-A3EB-4291783A485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255AB08-5493-41EF-AFCD-E089EF94D09D}" type="pres">
      <dgm:prSet presAssocID="{0CB03EA6-735B-46BF-A3EB-4291783A485F}" presName="parSh" presStyleCnt="0"/>
      <dgm:spPr/>
    </dgm:pt>
    <dgm:pt modelId="{1C284477-9B4F-409B-AF84-B566FDC0FFA0}" type="pres">
      <dgm:prSet presAssocID="{0CB03EA6-735B-46BF-A3EB-4291783A485F}" presName="lineNode" presStyleLbl="alignAccFollowNode1" presStyleIdx="21" presStyleCnt="30"/>
      <dgm:spPr/>
    </dgm:pt>
    <dgm:pt modelId="{6FFE5161-5BFD-458C-BE25-89559080F0B3}" type="pres">
      <dgm:prSet presAssocID="{0CB03EA6-735B-46BF-A3EB-4291783A485F}" presName="lineArrowNode" presStyleLbl="alignAccFollowNode1" presStyleIdx="22" presStyleCnt="30"/>
      <dgm:spPr/>
    </dgm:pt>
    <dgm:pt modelId="{D8E3289D-2DDE-4894-B0A9-FD741D8666A2}" type="pres">
      <dgm:prSet presAssocID="{F2A2823E-2F38-43B7-8AF8-E460DC0F9F87}" presName="sibTransNodeCircle" presStyleLbl="alignNode1" presStyleIdx="7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1B344627-AA50-467A-9BC9-E509F6C2ECDD}" type="pres">
      <dgm:prSet presAssocID="{F2A2823E-2F38-43B7-8AF8-E460DC0F9F87}" presName="spacerBetweenCircleAndCallout" presStyleCnt="0">
        <dgm:presLayoutVars/>
      </dgm:prSet>
      <dgm:spPr/>
    </dgm:pt>
    <dgm:pt modelId="{A8987959-A5B4-40FF-A581-973A9687A5A5}" type="pres">
      <dgm:prSet presAssocID="{0CB03EA6-735B-46BF-A3EB-4291783A485F}" presName="nodeText" presStyleLbl="alignAccFollowNode1" presStyleIdx="23" presStyleCnt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02BA2-39A5-4C50-A7B2-934455D3E3D0}" type="pres">
      <dgm:prSet presAssocID="{F2A2823E-2F38-43B7-8AF8-E460DC0F9F87}" presName="sibTransComposite" presStyleCnt="0"/>
      <dgm:spPr/>
    </dgm:pt>
    <dgm:pt modelId="{F5054171-CC95-4485-9214-E289E2E0A57F}" type="pres">
      <dgm:prSet presAssocID="{D53B4E56-4222-46E9-ABD8-53DA239CE09F}" presName="compositeNode" presStyleCnt="0"/>
      <dgm:spPr/>
    </dgm:pt>
    <dgm:pt modelId="{7151429E-A5F0-4A07-9CF4-09CC96A1968F}" type="pres">
      <dgm:prSet presAssocID="{D53B4E56-4222-46E9-ABD8-53DA239CE09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2E8A901-10A9-41E2-B95A-46FEDDE4CA62}" type="pres">
      <dgm:prSet presAssocID="{D53B4E56-4222-46E9-ABD8-53DA239CE09F}" presName="parSh" presStyleCnt="0"/>
      <dgm:spPr/>
    </dgm:pt>
    <dgm:pt modelId="{5C67278F-93E5-42E4-8030-2F384479BC74}" type="pres">
      <dgm:prSet presAssocID="{D53B4E56-4222-46E9-ABD8-53DA239CE09F}" presName="lineNode" presStyleLbl="alignAccFollowNode1" presStyleIdx="24" presStyleCnt="30"/>
      <dgm:spPr/>
    </dgm:pt>
    <dgm:pt modelId="{E1DB312F-F2DD-4DF4-A82A-1F8CC44C00FD}" type="pres">
      <dgm:prSet presAssocID="{D53B4E56-4222-46E9-ABD8-53DA239CE09F}" presName="lineArrowNode" presStyleLbl="alignAccFollowNode1" presStyleIdx="25" presStyleCnt="30"/>
      <dgm:spPr/>
    </dgm:pt>
    <dgm:pt modelId="{EBAF1BB7-A4C6-4794-BE5E-8F514279E160}" type="pres">
      <dgm:prSet presAssocID="{471A78DE-565D-48D8-86B8-29AB94325E6A}" presName="sibTransNodeCircle" presStyleLbl="alignNode1" presStyleIdx="8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BB79DBB-4230-4093-BDE9-0D1FE61B654B}" type="pres">
      <dgm:prSet presAssocID="{471A78DE-565D-48D8-86B8-29AB94325E6A}" presName="spacerBetweenCircleAndCallout" presStyleCnt="0">
        <dgm:presLayoutVars/>
      </dgm:prSet>
      <dgm:spPr/>
    </dgm:pt>
    <dgm:pt modelId="{2264684E-8AAD-4EA9-932A-08931F84B788}" type="pres">
      <dgm:prSet presAssocID="{D53B4E56-4222-46E9-ABD8-53DA239CE09F}" presName="nodeText" presStyleLbl="alignAccFollowNode1" presStyleIdx="26" presStyleCnt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9FB99-FBE1-4A24-98A4-486A9BA40A3C}" type="pres">
      <dgm:prSet presAssocID="{471A78DE-565D-48D8-86B8-29AB94325E6A}" presName="sibTransComposite" presStyleCnt="0"/>
      <dgm:spPr/>
    </dgm:pt>
    <dgm:pt modelId="{0CB22E81-6572-4EB1-90FD-8D478DEFAF47}" type="pres">
      <dgm:prSet presAssocID="{0F2B96A1-F5B0-400C-80F7-412A0A90FE88}" presName="compositeNode" presStyleCnt="0"/>
      <dgm:spPr/>
    </dgm:pt>
    <dgm:pt modelId="{85EE8F73-A558-4025-9CBA-539EBD6F025C}" type="pres">
      <dgm:prSet presAssocID="{0F2B96A1-F5B0-400C-80F7-412A0A90FE8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811ABCA-5984-4E82-82C4-99004D6310C6}" type="pres">
      <dgm:prSet presAssocID="{0F2B96A1-F5B0-400C-80F7-412A0A90FE88}" presName="parSh" presStyleCnt="0"/>
      <dgm:spPr/>
    </dgm:pt>
    <dgm:pt modelId="{7E4C92D4-65C0-4BBF-9EF3-F66309EC8C43}" type="pres">
      <dgm:prSet presAssocID="{0F2B96A1-F5B0-400C-80F7-412A0A90FE88}" presName="lineNode" presStyleLbl="alignAccFollowNode1" presStyleIdx="27" presStyleCnt="30"/>
      <dgm:spPr/>
    </dgm:pt>
    <dgm:pt modelId="{C914BD75-C8B8-4754-9394-AAB0D36F520F}" type="pres">
      <dgm:prSet presAssocID="{0F2B96A1-F5B0-400C-80F7-412A0A90FE88}" presName="lineArrowNode" presStyleLbl="alignAccFollowNode1" presStyleIdx="28" presStyleCnt="30"/>
      <dgm:spPr/>
    </dgm:pt>
    <dgm:pt modelId="{39AB96F6-E6A6-4E09-8F9D-F74758E17FFF}" type="pres">
      <dgm:prSet presAssocID="{E821B2E4-A740-4C40-99A8-2E85A96D5133}" presName="sibTransNodeCircle" presStyleLbl="alignNode1" presStyleIdx="9" presStyleCnt="1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648641B1-7DC6-44F0-85C8-C4DBB1506B32}" type="pres">
      <dgm:prSet presAssocID="{E821B2E4-A740-4C40-99A8-2E85A96D5133}" presName="spacerBetweenCircleAndCallout" presStyleCnt="0">
        <dgm:presLayoutVars/>
      </dgm:prSet>
      <dgm:spPr/>
    </dgm:pt>
    <dgm:pt modelId="{CE225291-0768-417F-B467-E9F78D23CC70}" type="pres">
      <dgm:prSet presAssocID="{0F2B96A1-F5B0-400C-80F7-412A0A90FE88}" presName="nodeText" presStyleLbl="alignAccFollowNode1" presStyleIdx="29" presStyleCnt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113D76-5D0E-4AB6-BEBB-E915816A0203}" srcId="{9F0631FA-D5E9-4D2A-812F-1B4C0F69C27C}" destId="{53164859-1614-4117-80D9-581EC858BD0B}" srcOrd="2" destOrd="0" parTransId="{471572DD-E2A6-4AB8-9110-DB8F2F4CE827}" sibTransId="{3D934704-2562-4564-AAAD-0962D0299FCC}"/>
    <dgm:cxn modelId="{E1D3213D-FBA3-41CE-BE1F-5BC65E92C95C}" type="presOf" srcId="{00D1BAD1-6F41-45C2-B803-77E93F3C0738}" destId="{502E8947-DDDB-46D3-85CF-84BE2820FACE}" srcOrd="0" destOrd="0" presId="urn:microsoft.com/office/officeart/2016/7/layout/LinearArrowProcessNumbered"/>
    <dgm:cxn modelId="{D7ECEAB8-5777-4453-864F-838F1D004B8D}" type="presOf" srcId="{8B8F21EE-ED5E-4AAE-91A4-45F1BBD88E09}" destId="{07B28DCF-D32D-4341-9E19-E46EE4225E71}" srcOrd="0" destOrd="0" presId="urn:microsoft.com/office/officeart/2016/7/layout/LinearArrowProcessNumbered"/>
    <dgm:cxn modelId="{9C95BCDA-7963-4137-BD6B-362C1A1FFB5E}" type="presOf" srcId="{498424F6-3545-47E3-910E-F5246A82D961}" destId="{414FC37B-9266-4FB7-9F91-4E187A2CE7F4}" srcOrd="0" destOrd="0" presId="urn:microsoft.com/office/officeart/2016/7/layout/LinearArrowProcessNumbered"/>
    <dgm:cxn modelId="{79DA64D4-EA10-462A-9A43-9EB9DA7E0191}" srcId="{9F0631FA-D5E9-4D2A-812F-1B4C0F69C27C}" destId="{032B33D8-D043-465B-87BD-54DBAE85EA34}" srcOrd="0" destOrd="0" parTransId="{B466ADE5-42CF-4ED3-86CF-3DA6A106DF37}" sibTransId="{A212EF19-3FFB-4DDC-8448-66D37958BF38}"/>
    <dgm:cxn modelId="{DECF9D4A-B453-4D36-B3D7-8370D73CC616}" type="presOf" srcId="{D034EF41-560C-4CE9-B4CE-4B1628F2F73E}" destId="{9D6B6C50-D445-4741-A0B0-93AA6B73BE79}" srcOrd="0" destOrd="0" presId="urn:microsoft.com/office/officeart/2016/7/layout/LinearArrowProcessNumbered"/>
    <dgm:cxn modelId="{DB0A2862-4A3C-45B5-9345-79A4E0636164}" type="presOf" srcId="{032B33D8-D043-465B-87BD-54DBAE85EA34}" destId="{EA54B715-158E-4F94-BD3B-74D48A695227}" srcOrd="0" destOrd="0" presId="urn:microsoft.com/office/officeart/2016/7/layout/LinearArrowProcessNumbered"/>
    <dgm:cxn modelId="{BDD17069-0E49-46E7-953C-FA4A3BD39464}" type="presOf" srcId="{27390CA8-D0EA-424D-85C7-0E741EF40136}" destId="{D12F6219-7057-412C-9F7D-47A81F171BC6}" srcOrd="0" destOrd="0" presId="urn:microsoft.com/office/officeart/2016/7/layout/LinearArrowProcessNumbered"/>
    <dgm:cxn modelId="{268C9DCA-BA0F-48D0-B3D3-3D708B03E45A}" type="presOf" srcId="{7D235A1E-6B8A-4522-BD46-8B4CCB636C53}" destId="{2CF60129-4A6A-4B44-A906-7951156CF2FB}" srcOrd="0" destOrd="0" presId="urn:microsoft.com/office/officeart/2016/7/layout/LinearArrowProcessNumbered"/>
    <dgm:cxn modelId="{06CA7F90-20C3-4072-A2B4-E2554E902D96}" type="presOf" srcId="{3AA6B9EB-3C24-43F2-B6F2-BE96F4B890A0}" destId="{1CCD5D36-FEAB-4701-B8EC-FAD1AF9AC4D0}" srcOrd="0" destOrd="0" presId="urn:microsoft.com/office/officeart/2016/7/layout/LinearArrowProcessNumbered"/>
    <dgm:cxn modelId="{AAABB60A-B8A5-4C8A-AD40-61839E4666A1}" type="presOf" srcId="{F0AF1447-BAF2-49C2-9A63-5D044D847AA3}" destId="{8F026357-F3B8-4013-AF58-E62B49CF8EB4}" srcOrd="0" destOrd="0" presId="urn:microsoft.com/office/officeart/2016/7/layout/LinearArrowProcessNumbered"/>
    <dgm:cxn modelId="{F694C8AF-B018-4DAD-869C-6A447649A3EF}" srcId="{9F0631FA-D5E9-4D2A-812F-1B4C0F69C27C}" destId="{D53B4E56-4222-46E9-ABD8-53DA239CE09F}" srcOrd="8" destOrd="0" parTransId="{5E29AFB1-85D2-4766-B966-B0721D3210EB}" sibTransId="{471A78DE-565D-48D8-86B8-29AB94325E6A}"/>
    <dgm:cxn modelId="{B84159FD-9968-410F-974A-5AB63B330B72}" type="presOf" srcId="{7751F269-DDF4-4E18-8602-1A81C554525D}" destId="{8AE78FFC-0B56-497E-B73C-EC5FFBB75A99}" srcOrd="0" destOrd="0" presId="urn:microsoft.com/office/officeart/2016/7/layout/LinearArrowProcessNumbered"/>
    <dgm:cxn modelId="{DB1ACB32-1135-4F77-8000-BD1177EA67C1}" srcId="{9F0631FA-D5E9-4D2A-812F-1B4C0F69C27C}" destId="{F91B9B94-5E91-47CC-B910-96170A3EEEF9}" srcOrd="5" destOrd="0" parTransId="{489EC133-96AD-4005-918A-5DECB737E4D1}" sibTransId="{D034EF41-560C-4CE9-B4CE-4B1628F2F73E}"/>
    <dgm:cxn modelId="{C1D8971D-5797-4DAD-B7B9-B12B798A73BE}" srcId="{9F0631FA-D5E9-4D2A-812F-1B4C0F69C27C}" destId="{498424F6-3545-47E3-910E-F5246A82D961}" srcOrd="3" destOrd="0" parTransId="{5F72A7E9-547D-4290-9118-7EA8A0C7E7D4}" sibTransId="{7D235A1E-6B8A-4522-BD46-8B4CCB636C53}"/>
    <dgm:cxn modelId="{6FE167E8-144F-4508-9FDA-CE35D3337DDD}" type="presOf" srcId="{9F0631FA-D5E9-4D2A-812F-1B4C0F69C27C}" destId="{73121BEC-6401-41D7-B1E1-3AFBB429BF73}" srcOrd="0" destOrd="0" presId="urn:microsoft.com/office/officeart/2016/7/layout/LinearArrowProcessNumbered"/>
    <dgm:cxn modelId="{3C9826F8-BD77-4F56-A570-73C6E19A7899}" type="presOf" srcId="{A212EF19-3FFB-4DDC-8448-66D37958BF38}" destId="{624CC513-2F6C-4B4D-82AB-6A33DC081853}" srcOrd="0" destOrd="0" presId="urn:microsoft.com/office/officeart/2016/7/layout/LinearArrowProcessNumbered"/>
    <dgm:cxn modelId="{2D3D142C-91D7-4365-99E6-FCC65D317DFA}" type="presOf" srcId="{471A78DE-565D-48D8-86B8-29AB94325E6A}" destId="{EBAF1BB7-A4C6-4794-BE5E-8F514279E160}" srcOrd="0" destOrd="0" presId="urn:microsoft.com/office/officeart/2016/7/layout/LinearArrowProcessNumbered"/>
    <dgm:cxn modelId="{59E01FC7-6A97-4AC4-8AA8-1CBF4C530B47}" srcId="{9F0631FA-D5E9-4D2A-812F-1B4C0F69C27C}" destId="{0F2B96A1-F5B0-400C-80F7-412A0A90FE88}" srcOrd="9" destOrd="0" parTransId="{21EA15AE-B098-41AD-8EF5-F15E5EB66EE4}" sibTransId="{E821B2E4-A740-4C40-99A8-2E85A96D5133}"/>
    <dgm:cxn modelId="{5D592CF1-8A07-4145-AF2C-A18C1C4FAABD}" type="presOf" srcId="{0F2B96A1-F5B0-400C-80F7-412A0A90FE88}" destId="{CE225291-0768-417F-B467-E9F78D23CC70}" srcOrd="0" destOrd="0" presId="urn:microsoft.com/office/officeart/2016/7/layout/LinearArrowProcessNumbered"/>
    <dgm:cxn modelId="{9FC56D24-DE8B-40C3-B4A7-2B6577A324D4}" type="presOf" srcId="{E821B2E4-A740-4C40-99A8-2E85A96D5133}" destId="{39AB96F6-E6A6-4E09-8F9D-F74758E17FFF}" srcOrd="0" destOrd="0" presId="urn:microsoft.com/office/officeart/2016/7/layout/LinearArrowProcessNumbered"/>
    <dgm:cxn modelId="{88FF6D4B-1A5B-479A-9FD4-393BF3037851}" type="presOf" srcId="{F91B9B94-5E91-47CC-B910-96170A3EEEF9}" destId="{10624711-968C-4B13-9398-B25A888CDEF1}" srcOrd="0" destOrd="0" presId="urn:microsoft.com/office/officeart/2016/7/layout/LinearArrowProcessNumbered"/>
    <dgm:cxn modelId="{8849D267-D814-4ACB-AB58-C7F9995BA21B}" type="presOf" srcId="{0CB03EA6-735B-46BF-A3EB-4291783A485F}" destId="{A8987959-A5B4-40FF-A581-973A9687A5A5}" srcOrd="0" destOrd="0" presId="urn:microsoft.com/office/officeart/2016/7/layout/LinearArrowProcessNumbered"/>
    <dgm:cxn modelId="{5CCD0274-E653-4ED5-8292-F3485CDD80B5}" srcId="{9F0631FA-D5E9-4D2A-812F-1B4C0F69C27C}" destId="{0CB03EA6-735B-46BF-A3EB-4291783A485F}" srcOrd="7" destOrd="0" parTransId="{8542F794-2B77-4710-9A83-B557010345E3}" sibTransId="{F2A2823E-2F38-43B7-8AF8-E460DC0F9F87}"/>
    <dgm:cxn modelId="{23C91A40-7022-4A83-B9DE-2BA575C090E8}" type="presOf" srcId="{53164859-1614-4117-80D9-581EC858BD0B}" destId="{D7D07B19-8CCB-43A1-BF29-111A8F14961A}" srcOrd="0" destOrd="0" presId="urn:microsoft.com/office/officeart/2016/7/layout/LinearArrowProcessNumbered"/>
    <dgm:cxn modelId="{A00BA251-61B1-4228-8A3F-8C5EA7385032}" srcId="{9F0631FA-D5E9-4D2A-812F-1B4C0F69C27C}" destId="{27390CA8-D0EA-424D-85C7-0E741EF40136}" srcOrd="4" destOrd="0" parTransId="{E9D2F789-DCF3-4E24-83C8-B44096E02B95}" sibTransId="{F0AF1447-BAF2-49C2-9A63-5D044D847AA3}"/>
    <dgm:cxn modelId="{C0D53DF1-3CD9-459E-9D71-AAFF0C910FB2}" srcId="{9F0631FA-D5E9-4D2A-812F-1B4C0F69C27C}" destId="{7751F269-DDF4-4E18-8602-1A81C554525D}" srcOrd="1" destOrd="0" parTransId="{8CF888FF-168D-40EA-BB5A-54C439D031F0}" sibTransId="{8B8F21EE-ED5E-4AAE-91A4-45F1BBD88E09}"/>
    <dgm:cxn modelId="{FE3982DD-5AB5-49D8-8243-849B66D31F6F}" type="presOf" srcId="{F2A2823E-2F38-43B7-8AF8-E460DC0F9F87}" destId="{D8E3289D-2DDE-4894-B0A9-FD741D8666A2}" srcOrd="0" destOrd="0" presId="urn:microsoft.com/office/officeart/2016/7/layout/LinearArrowProcessNumbered"/>
    <dgm:cxn modelId="{7CDAA4E6-0E7B-43AA-B04B-17B050F3CAAE}" type="presOf" srcId="{D53B4E56-4222-46E9-ABD8-53DA239CE09F}" destId="{2264684E-8AAD-4EA9-932A-08931F84B788}" srcOrd="0" destOrd="0" presId="urn:microsoft.com/office/officeart/2016/7/layout/LinearArrowProcessNumbered"/>
    <dgm:cxn modelId="{75B7AA5A-CE0C-4223-B3C8-C7F6E23E268E}" srcId="{9F0631FA-D5E9-4D2A-812F-1B4C0F69C27C}" destId="{00D1BAD1-6F41-45C2-B803-77E93F3C0738}" srcOrd="6" destOrd="0" parTransId="{1F371454-7E5D-4BF5-BECD-564D2B72EF18}" sibTransId="{3AA6B9EB-3C24-43F2-B6F2-BE96F4B890A0}"/>
    <dgm:cxn modelId="{2A8471BB-E9E2-4FCE-B419-E027F5F48A2E}" type="presOf" srcId="{3D934704-2562-4564-AAAD-0962D0299FCC}" destId="{B6644026-54E5-4717-86B7-8D425B95CC0A}" srcOrd="0" destOrd="0" presId="urn:microsoft.com/office/officeart/2016/7/layout/LinearArrowProcessNumbered"/>
    <dgm:cxn modelId="{70DD4C6F-A349-4199-9F47-2107D944BC9A}" type="presParOf" srcId="{73121BEC-6401-41D7-B1E1-3AFBB429BF73}" destId="{DBD1D48A-29F2-483D-BAD9-6C813E02D04A}" srcOrd="0" destOrd="0" presId="urn:microsoft.com/office/officeart/2016/7/layout/LinearArrowProcessNumbered"/>
    <dgm:cxn modelId="{43FD789B-7638-462E-B6D5-B8EB74661958}" type="presParOf" srcId="{DBD1D48A-29F2-483D-BAD9-6C813E02D04A}" destId="{DB5111E6-4AB5-484B-B192-9054A44EAD34}" srcOrd="0" destOrd="0" presId="urn:microsoft.com/office/officeart/2016/7/layout/LinearArrowProcessNumbered"/>
    <dgm:cxn modelId="{2768A06D-104A-4AD2-98F9-75BE565D7CAB}" type="presParOf" srcId="{DBD1D48A-29F2-483D-BAD9-6C813E02D04A}" destId="{AF7DB676-E778-449E-91DF-52F11C51BFD0}" srcOrd="1" destOrd="0" presId="urn:microsoft.com/office/officeart/2016/7/layout/LinearArrowProcessNumbered"/>
    <dgm:cxn modelId="{DF948F27-6215-4089-870F-97F56B69A10B}" type="presParOf" srcId="{AF7DB676-E778-449E-91DF-52F11C51BFD0}" destId="{E37DC307-0AF2-41AC-A7D7-B88A8FB866F7}" srcOrd="0" destOrd="0" presId="urn:microsoft.com/office/officeart/2016/7/layout/LinearArrowProcessNumbered"/>
    <dgm:cxn modelId="{FBF55B6C-9CFF-41C6-BB7E-5A5419B51669}" type="presParOf" srcId="{AF7DB676-E778-449E-91DF-52F11C51BFD0}" destId="{B0B124F4-6377-4C4D-AECE-14CD1787D461}" srcOrd="1" destOrd="0" presId="urn:microsoft.com/office/officeart/2016/7/layout/LinearArrowProcessNumbered"/>
    <dgm:cxn modelId="{BC4596DE-B955-4866-9666-F57F14F1173E}" type="presParOf" srcId="{AF7DB676-E778-449E-91DF-52F11C51BFD0}" destId="{624CC513-2F6C-4B4D-82AB-6A33DC081853}" srcOrd="2" destOrd="0" presId="urn:microsoft.com/office/officeart/2016/7/layout/LinearArrowProcessNumbered"/>
    <dgm:cxn modelId="{A53EAD9D-B359-49D4-AF00-5165946CFE5E}" type="presParOf" srcId="{AF7DB676-E778-449E-91DF-52F11C51BFD0}" destId="{F511D50E-5216-432C-A03C-1175914985B5}" srcOrd="3" destOrd="0" presId="urn:microsoft.com/office/officeart/2016/7/layout/LinearArrowProcessNumbered"/>
    <dgm:cxn modelId="{4C72D124-FBAC-406E-B2A0-CD10F8A50735}" type="presParOf" srcId="{DBD1D48A-29F2-483D-BAD9-6C813E02D04A}" destId="{EA54B715-158E-4F94-BD3B-74D48A695227}" srcOrd="2" destOrd="0" presId="urn:microsoft.com/office/officeart/2016/7/layout/LinearArrowProcessNumbered"/>
    <dgm:cxn modelId="{181A7774-D94A-4B64-ACC7-CCF72B3888DC}" type="presParOf" srcId="{73121BEC-6401-41D7-B1E1-3AFBB429BF73}" destId="{9B450B23-24F0-4E58-BAAE-6105833F3959}" srcOrd="1" destOrd="0" presId="urn:microsoft.com/office/officeart/2016/7/layout/LinearArrowProcessNumbered"/>
    <dgm:cxn modelId="{940BC216-68B4-49E7-ACF7-F9F56F4A239C}" type="presParOf" srcId="{73121BEC-6401-41D7-B1E1-3AFBB429BF73}" destId="{5D74FF60-3427-464B-8801-8E7430FB70E7}" srcOrd="2" destOrd="0" presId="urn:microsoft.com/office/officeart/2016/7/layout/LinearArrowProcessNumbered"/>
    <dgm:cxn modelId="{AAA8B920-DCBE-4E87-AF0E-C650A0C022A6}" type="presParOf" srcId="{5D74FF60-3427-464B-8801-8E7430FB70E7}" destId="{EECF5025-9788-4FA1-87EA-BF13F7EEDF36}" srcOrd="0" destOrd="0" presId="urn:microsoft.com/office/officeart/2016/7/layout/LinearArrowProcessNumbered"/>
    <dgm:cxn modelId="{7750571D-1797-49D2-B025-D83711E49BC1}" type="presParOf" srcId="{5D74FF60-3427-464B-8801-8E7430FB70E7}" destId="{8F440F78-46C7-4384-9850-2AC6C6C23765}" srcOrd="1" destOrd="0" presId="urn:microsoft.com/office/officeart/2016/7/layout/LinearArrowProcessNumbered"/>
    <dgm:cxn modelId="{898C60B0-DB2F-46D3-BBA0-5A65056794F4}" type="presParOf" srcId="{8F440F78-46C7-4384-9850-2AC6C6C23765}" destId="{E93833D9-CED9-465F-9F46-897FAC45BB0A}" srcOrd="0" destOrd="0" presId="urn:microsoft.com/office/officeart/2016/7/layout/LinearArrowProcessNumbered"/>
    <dgm:cxn modelId="{8ACBB041-9CF3-4205-9372-74402072DA98}" type="presParOf" srcId="{8F440F78-46C7-4384-9850-2AC6C6C23765}" destId="{DFFA1102-ADE9-4ED5-A767-AF753B38A4C0}" srcOrd="1" destOrd="0" presId="urn:microsoft.com/office/officeart/2016/7/layout/LinearArrowProcessNumbered"/>
    <dgm:cxn modelId="{58292B02-4BFF-4FFE-825B-E2BAF40DB5A3}" type="presParOf" srcId="{8F440F78-46C7-4384-9850-2AC6C6C23765}" destId="{07B28DCF-D32D-4341-9E19-E46EE4225E71}" srcOrd="2" destOrd="0" presId="urn:microsoft.com/office/officeart/2016/7/layout/LinearArrowProcessNumbered"/>
    <dgm:cxn modelId="{36AF3799-47C0-4DED-A387-C31D1B9B9D95}" type="presParOf" srcId="{8F440F78-46C7-4384-9850-2AC6C6C23765}" destId="{F0A53396-6C78-49CB-BA02-4EB60B242F24}" srcOrd="3" destOrd="0" presId="urn:microsoft.com/office/officeart/2016/7/layout/LinearArrowProcessNumbered"/>
    <dgm:cxn modelId="{23158180-394E-41D0-8DF2-8EDAFE96E41C}" type="presParOf" srcId="{5D74FF60-3427-464B-8801-8E7430FB70E7}" destId="{8AE78FFC-0B56-497E-B73C-EC5FFBB75A99}" srcOrd="2" destOrd="0" presId="urn:microsoft.com/office/officeart/2016/7/layout/LinearArrowProcessNumbered"/>
    <dgm:cxn modelId="{1718105B-F4FE-47B4-9451-9A3FE6A3B400}" type="presParOf" srcId="{73121BEC-6401-41D7-B1E1-3AFBB429BF73}" destId="{8B3D786E-9284-4498-9374-26E254BAF02F}" srcOrd="3" destOrd="0" presId="urn:microsoft.com/office/officeart/2016/7/layout/LinearArrowProcessNumbered"/>
    <dgm:cxn modelId="{2065971F-7B11-45CE-8221-7D2834528C75}" type="presParOf" srcId="{73121BEC-6401-41D7-B1E1-3AFBB429BF73}" destId="{EB203A24-63FC-400F-A554-AD0205E9A35A}" srcOrd="4" destOrd="0" presId="urn:microsoft.com/office/officeart/2016/7/layout/LinearArrowProcessNumbered"/>
    <dgm:cxn modelId="{2D037A86-CE3E-4BC8-BF92-26F4E5E26340}" type="presParOf" srcId="{EB203A24-63FC-400F-A554-AD0205E9A35A}" destId="{ECF973D1-C3A7-495C-A727-52CFFC04496D}" srcOrd="0" destOrd="0" presId="urn:microsoft.com/office/officeart/2016/7/layout/LinearArrowProcessNumbered"/>
    <dgm:cxn modelId="{AAB9F0E7-3E7B-455C-AABC-BC2C658D6AA0}" type="presParOf" srcId="{EB203A24-63FC-400F-A554-AD0205E9A35A}" destId="{A23FC9AE-A9AD-4691-BE96-473BBC2E923A}" srcOrd="1" destOrd="0" presId="urn:microsoft.com/office/officeart/2016/7/layout/LinearArrowProcessNumbered"/>
    <dgm:cxn modelId="{0DC640AC-2767-4E7D-AADC-7AA0636BE16A}" type="presParOf" srcId="{A23FC9AE-A9AD-4691-BE96-473BBC2E923A}" destId="{F865F88B-9922-4FDD-84E5-B6E80B8F6E45}" srcOrd="0" destOrd="0" presId="urn:microsoft.com/office/officeart/2016/7/layout/LinearArrowProcessNumbered"/>
    <dgm:cxn modelId="{7E9788A1-B7BA-4C6B-8243-60D2CB3E41A1}" type="presParOf" srcId="{A23FC9AE-A9AD-4691-BE96-473BBC2E923A}" destId="{6CEB503C-F23F-4DE3-A1C2-6BE1AC862099}" srcOrd="1" destOrd="0" presId="urn:microsoft.com/office/officeart/2016/7/layout/LinearArrowProcessNumbered"/>
    <dgm:cxn modelId="{25FC2857-957C-4CA8-8198-DADB00153E96}" type="presParOf" srcId="{A23FC9AE-A9AD-4691-BE96-473BBC2E923A}" destId="{B6644026-54E5-4717-86B7-8D425B95CC0A}" srcOrd="2" destOrd="0" presId="urn:microsoft.com/office/officeart/2016/7/layout/LinearArrowProcessNumbered"/>
    <dgm:cxn modelId="{F01AC1D9-DE3F-45D7-B1B2-08624BD24BCB}" type="presParOf" srcId="{A23FC9AE-A9AD-4691-BE96-473BBC2E923A}" destId="{569FA4A5-8A7D-428F-9266-BCDFB4B2E7F5}" srcOrd="3" destOrd="0" presId="urn:microsoft.com/office/officeart/2016/7/layout/LinearArrowProcessNumbered"/>
    <dgm:cxn modelId="{CF5F4F5E-1BC8-4B20-9F04-A9D87D4DC006}" type="presParOf" srcId="{EB203A24-63FC-400F-A554-AD0205E9A35A}" destId="{D7D07B19-8CCB-43A1-BF29-111A8F14961A}" srcOrd="2" destOrd="0" presId="urn:microsoft.com/office/officeart/2016/7/layout/LinearArrowProcessNumbered"/>
    <dgm:cxn modelId="{3B9529F5-D40F-4E81-98B4-A18F6449C1EF}" type="presParOf" srcId="{73121BEC-6401-41D7-B1E1-3AFBB429BF73}" destId="{30812E15-575B-4839-ACA3-9B7676ED6B6E}" srcOrd="5" destOrd="0" presId="urn:microsoft.com/office/officeart/2016/7/layout/LinearArrowProcessNumbered"/>
    <dgm:cxn modelId="{DF9740FA-5EF9-442E-908B-7624D348F9D5}" type="presParOf" srcId="{73121BEC-6401-41D7-B1E1-3AFBB429BF73}" destId="{3DE6B86B-312A-4332-A5E7-BB8DFBD36CBB}" srcOrd="6" destOrd="0" presId="urn:microsoft.com/office/officeart/2016/7/layout/LinearArrowProcessNumbered"/>
    <dgm:cxn modelId="{1A48514B-C563-44D8-9334-81AC841ECC06}" type="presParOf" srcId="{3DE6B86B-312A-4332-A5E7-BB8DFBD36CBB}" destId="{496A3E6D-FE49-438E-BD06-A998C7DA096E}" srcOrd="0" destOrd="0" presId="urn:microsoft.com/office/officeart/2016/7/layout/LinearArrowProcessNumbered"/>
    <dgm:cxn modelId="{C5F450BD-5DF6-49AC-8828-1DE73575DA74}" type="presParOf" srcId="{3DE6B86B-312A-4332-A5E7-BB8DFBD36CBB}" destId="{272E8F13-61E7-4A77-8BE5-B4CEC82E5C70}" srcOrd="1" destOrd="0" presId="urn:microsoft.com/office/officeart/2016/7/layout/LinearArrowProcessNumbered"/>
    <dgm:cxn modelId="{8F1B9A9B-1ECB-4998-86FC-769C739F435F}" type="presParOf" srcId="{272E8F13-61E7-4A77-8BE5-B4CEC82E5C70}" destId="{040D6929-7A3C-477D-BDDF-48554FA3C2C1}" srcOrd="0" destOrd="0" presId="urn:microsoft.com/office/officeart/2016/7/layout/LinearArrowProcessNumbered"/>
    <dgm:cxn modelId="{B6AA5ADD-1381-47B4-9FB8-6CE211D3994C}" type="presParOf" srcId="{272E8F13-61E7-4A77-8BE5-B4CEC82E5C70}" destId="{589D6381-95F4-4232-8AD1-BEBA98FA7D2F}" srcOrd="1" destOrd="0" presId="urn:microsoft.com/office/officeart/2016/7/layout/LinearArrowProcessNumbered"/>
    <dgm:cxn modelId="{860DAD19-1738-4FFB-BEE4-2E48880D3867}" type="presParOf" srcId="{272E8F13-61E7-4A77-8BE5-B4CEC82E5C70}" destId="{2CF60129-4A6A-4B44-A906-7951156CF2FB}" srcOrd="2" destOrd="0" presId="urn:microsoft.com/office/officeart/2016/7/layout/LinearArrowProcessNumbered"/>
    <dgm:cxn modelId="{3E6B7B37-C0FA-49DB-8055-1593A2CE2DA7}" type="presParOf" srcId="{272E8F13-61E7-4A77-8BE5-B4CEC82E5C70}" destId="{54FD915F-D5E6-4B7B-8D45-ABF9F587562C}" srcOrd="3" destOrd="0" presId="urn:microsoft.com/office/officeart/2016/7/layout/LinearArrowProcessNumbered"/>
    <dgm:cxn modelId="{EA58B316-892C-4A50-81E6-44BA496DC259}" type="presParOf" srcId="{3DE6B86B-312A-4332-A5E7-BB8DFBD36CBB}" destId="{414FC37B-9266-4FB7-9F91-4E187A2CE7F4}" srcOrd="2" destOrd="0" presId="urn:microsoft.com/office/officeart/2016/7/layout/LinearArrowProcessNumbered"/>
    <dgm:cxn modelId="{3AC84101-2400-4190-8F46-AB54E081924C}" type="presParOf" srcId="{73121BEC-6401-41D7-B1E1-3AFBB429BF73}" destId="{093F2676-04BA-41CD-A743-6154CEA5CB80}" srcOrd="7" destOrd="0" presId="urn:microsoft.com/office/officeart/2016/7/layout/LinearArrowProcessNumbered"/>
    <dgm:cxn modelId="{6C5C8D23-FA3B-40F1-AA8F-0E7EFFD388AC}" type="presParOf" srcId="{73121BEC-6401-41D7-B1E1-3AFBB429BF73}" destId="{2B9F9D1E-3998-4092-B79A-81AF5569114E}" srcOrd="8" destOrd="0" presId="urn:microsoft.com/office/officeart/2016/7/layout/LinearArrowProcessNumbered"/>
    <dgm:cxn modelId="{8F849AAC-616A-44BD-AE14-D38B94ADC05E}" type="presParOf" srcId="{2B9F9D1E-3998-4092-B79A-81AF5569114E}" destId="{3F7CE98B-02F1-4674-9ED9-E34B3B6F90C5}" srcOrd="0" destOrd="0" presId="urn:microsoft.com/office/officeart/2016/7/layout/LinearArrowProcessNumbered"/>
    <dgm:cxn modelId="{E944A3B8-8337-4860-B633-24DA45FF2BAE}" type="presParOf" srcId="{2B9F9D1E-3998-4092-B79A-81AF5569114E}" destId="{2063FBFE-DA74-431D-8B7E-42FC8A35504E}" srcOrd="1" destOrd="0" presId="urn:microsoft.com/office/officeart/2016/7/layout/LinearArrowProcessNumbered"/>
    <dgm:cxn modelId="{5C47A8B9-7F99-4E06-BF86-6FE3C46B1FC2}" type="presParOf" srcId="{2063FBFE-DA74-431D-8B7E-42FC8A35504E}" destId="{CEE966A3-726D-419A-B8AF-A2BA079FAFC7}" srcOrd="0" destOrd="0" presId="urn:microsoft.com/office/officeart/2016/7/layout/LinearArrowProcessNumbered"/>
    <dgm:cxn modelId="{49F4CDB9-C718-4A41-8161-F9C8A7F0592A}" type="presParOf" srcId="{2063FBFE-DA74-431D-8B7E-42FC8A35504E}" destId="{7D44F76A-A17F-42F4-947A-83653EA99849}" srcOrd="1" destOrd="0" presId="urn:microsoft.com/office/officeart/2016/7/layout/LinearArrowProcessNumbered"/>
    <dgm:cxn modelId="{668D0448-7040-4A16-B6B9-86225A35C0AF}" type="presParOf" srcId="{2063FBFE-DA74-431D-8B7E-42FC8A35504E}" destId="{8F026357-F3B8-4013-AF58-E62B49CF8EB4}" srcOrd="2" destOrd="0" presId="urn:microsoft.com/office/officeart/2016/7/layout/LinearArrowProcessNumbered"/>
    <dgm:cxn modelId="{80436133-4778-4C74-918E-1DA337CB27E0}" type="presParOf" srcId="{2063FBFE-DA74-431D-8B7E-42FC8A35504E}" destId="{BD43AAB9-52F3-47A3-8FC4-666120CF8056}" srcOrd="3" destOrd="0" presId="urn:microsoft.com/office/officeart/2016/7/layout/LinearArrowProcessNumbered"/>
    <dgm:cxn modelId="{60957008-A7C5-4498-A759-A7E9D8538077}" type="presParOf" srcId="{2B9F9D1E-3998-4092-B79A-81AF5569114E}" destId="{D12F6219-7057-412C-9F7D-47A81F171BC6}" srcOrd="2" destOrd="0" presId="urn:microsoft.com/office/officeart/2016/7/layout/LinearArrowProcessNumbered"/>
    <dgm:cxn modelId="{06278DAA-18DD-4143-990E-DF6EC0BF994A}" type="presParOf" srcId="{73121BEC-6401-41D7-B1E1-3AFBB429BF73}" destId="{C2F83EED-44C3-40B7-8854-B8EF317B5085}" srcOrd="9" destOrd="0" presId="urn:microsoft.com/office/officeart/2016/7/layout/LinearArrowProcessNumbered"/>
    <dgm:cxn modelId="{47329BF2-0102-4622-A32D-798947E980E5}" type="presParOf" srcId="{73121BEC-6401-41D7-B1E1-3AFBB429BF73}" destId="{5C3D0E98-8998-4049-A751-4BA90435FCBF}" srcOrd="10" destOrd="0" presId="urn:microsoft.com/office/officeart/2016/7/layout/LinearArrowProcessNumbered"/>
    <dgm:cxn modelId="{28948B4D-4FA0-41DA-A5DC-69D2B48AFFAF}" type="presParOf" srcId="{5C3D0E98-8998-4049-A751-4BA90435FCBF}" destId="{7BAD1DAD-780D-48BD-A655-CD9211E1F49B}" srcOrd="0" destOrd="0" presId="urn:microsoft.com/office/officeart/2016/7/layout/LinearArrowProcessNumbered"/>
    <dgm:cxn modelId="{BC9E6469-5488-4792-9EA8-A149F477C435}" type="presParOf" srcId="{5C3D0E98-8998-4049-A751-4BA90435FCBF}" destId="{117EEFF4-83CC-481C-BAF7-FA244E60E11C}" srcOrd="1" destOrd="0" presId="urn:microsoft.com/office/officeart/2016/7/layout/LinearArrowProcessNumbered"/>
    <dgm:cxn modelId="{23D5A3E0-F8B9-444B-A8FA-67EA1C294008}" type="presParOf" srcId="{117EEFF4-83CC-481C-BAF7-FA244E60E11C}" destId="{CA7FE90E-D45D-45C3-AFAB-0BB752E72B15}" srcOrd="0" destOrd="0" presId="urn:microsoft.com/office/officeart/2016/7/layout/LinearArrowProcessNumbered"/>
    <dgm:cxn modelId="{E0114CA8-7147-4596-B283-C1C0D7F59625}" type="presParOf" srcId="{117EEFF4-83CC-481C-BAF7-FA244E60E11C}" destId="{469BCC77-6158-4A60-B777-EA4C63B8C530}" srcOrd="1" destOrd="0" presId="urn:microsoft.com/office/officeart/2016/7/layout/LinearArrowProcessNumbered"/>
    <dgm:cxn modelId="{E5039B00-F315-471C-8BE6-A59AD6F2B0B6}" type="presParOf" srcId="{117EEFF4-83CC-481C-BAF7-FA244E60E11C}" destId="{9D6B6C50-D445-4741-A0B0-93AA6B73BE79}" srcOrd="2" destOrd="0" presId="urn:microsoft.com/office/officeart/2016/7/layout/LinearArrowProcessNumbered"/>
    <dgm:cxn modelId="{E7B1EA30-D5DB-46B9-9C66-BCE4FC174EA3}" type="presParOf" srcId="{117EEFF4-83CC-481C-BAF7-FA244E60E11C}" destId="{F47A6E1A-5A38-4A27-8CF5-44F423BBD4D2}" srcOrd="3" destOrd="0" presId="urn:microsoft.com/office/officeart/2016/7/layout/LinearArrowProcessNumbered"/>
    <dgm:cxn modelId="{D5D173CA-6C6A-4E07-9229-066CC9E72033}" type="presParOf" srcId="{5C3D0E98-8998-4049-A751-4BA90435FCBF}" destId="{10624711-968C-4B13-9398-B25A888CDEF1}" srcOrd="2" destOrd="0" presId="urn:microsoft.com/office/officeart/2016/7/layout/LinearArrowProcessNumbered"/>
    <dgm:cxn modelId="{D7516B1C-9314-43AD-8FD7-FB9C358E9F9B}" type="presParOf" srcId="{73121BEC-6401-41D7-B1E1-3AFBB429BF73}" destId="{5250D48A-CFD6-408B-9178-F4E5606A57F2}" srcOrd="11" destOrd="0" presId="urn:microsoft.com/office/officeart/2016/7/layout/LinearArrowProcessNumbered"/>
    <dgm:cxn modelId="{A9885980-68D2-4CAD-B972-9C371D255D6B}" type="presParOf" srcId="{73121BEC-6401-41D7-B1E1-3AFBB429BF73}" destId="{EC6579AE-0BC8-418E-AC85-5978B80F6901}" srcOrd="12" destOrd="0" presId="urn:microsoft.com/office/officeart/2016/7/layout/LinearArrowProcessNumbered"/>
    <dgm:cxn modelId="{F8EEE282-EDF5-42C1-9AFA-1511502B772B}" type="presParOf" srcId="{EC6579AE-0BC8-418E-AC85-5978B80F6901}" destId="{AA120ABD-777A-484F-92D3-682968F053C8}" srcOrd="0" destOrd="0" presId="urn:microsoft.com/office/officeart/2016/7/layout/LinearArrowProcessNumbered"/>
    <dgm:cxn modelId="{3C0067B1-2611-4E77-AC26-499861043DD7}" type="presParOf" srcId="{EC6579AE-0BC8-418E-AC85-5978B80F6901}" destId="{60674C23-9230-43D1-A0D2-C8C9958706DA}" srcOrd="1" destOrd="0" presId="urn:microsoft.com/office/officeart/2016/7/layout/LinearArrowProcessNumbered"/>
    <dgm:cxn modelId="{E0FAED09-48F4-4522-9DA7-FC7EFEBC8EBA}" type="presParOf" srcId="{60674C23-9230-43D1-A0D2-C8C9958706DA}" destId="{0AF76FD1-15FA-4A8B-A7C9-228DC146C761}" srcOrd="0" destOrd="0" presId="urn:microsoft.com/office/officeart/2016/7/layout/LinearArrowProcessNumbered"/>
    <dgm:cxn modelId="{C295809D-3CAE-4D7D-A3F3-5DA4AEF74132}" type="presParOf" srcId="{60674C23-9230-43D1-A0D2-C8C9958706DA}" destId="{07F3C0C2-2BF4-4483-9BD7-073CF842F0B5}" srcOrd="1" destOrd="0" presId="urn:microsoft.com/office/officeart/2016/7/layout/LinearArrowProcessNumbered"/>
    <dgm:cxn modelId="{29C77E5E-8E37-4E79-9D23-EBE10019F0E7}" type="presParOf" srcId="{60674C23-9230-43D1-A0D2-C8C9958706DA}" destId="{1CCD5D36-FEAB-4701-B8EC-FAD1AF9AC4D0}" srcOrd="2" destOrd="0" presId="urn:microsoft.com/office/officeart/2016/7/layout/LinearArrowProcessNumbered"/>
    <dgm:cxn modelId="{0DA8A386-B065-49AE-9732-343B3163235A}" type="presParOf" srcId="{60674C23-9230-43D1-A0D2-C8C9958706DA}" destId="{06521457-420E-4F68-9962-2AE192621EC5}" srcOrd="3" destOrd="0" presId="urn:microsoft.com/office/officeart/2016/7/layout/LinearArrowProcessNumbered"/>
    <dgm:cxn modelId="{3EB12906-7924-49A2-BD5D-0611400DAC43}" type="presParOf" srcId="{EC6579AE-0BC8-418E-AC85-5978B80F6901}" destId="{502E8947-DDDB-46D3-85CF-84BE2820FACE}" srcOrd="2" destOrd="0" presId="urn:microsoft.com/office/officeart/2016/7/layout/LinearArrowProcessNumbered"/>
    <dgm:cxn modelId="{89B2AAF9-4C88-4D71-9688-D4A4E13D36E7}" type="presParOf" srcId="{73121BEC-6401-41D7-B1E1-3AFBB429BF73}" destId="{E39CBCD4-0268-4829-A2DB-6A643A0B3961}" srcOrd="13" destOrd="0" presId="urn:microsoft.com/office/officeart/2016/7/layout/LinearArrowProcessNumbered"/>
    <dgm:cxn modelId="{D2686927-7A56-4CFA-B901-A9E1B2512F55}" type="presParOf" srcId="{73121BEC-6401-41D7-B1E1-3AFBB429BF73}" destId="{6AA8B66C-6ED2-4F09-A767-07E71DA57EC3}" srcOrd="14" destOrd="0" presId="urn:microsoft.com/office/officeart/2016/7/layout/LinearArrowProcessNumbered"/>
    <dgm:cxn modelId="{556E875C-6FB3-4433-B2B4-0011CB17B82C}" type="presParOf" srcId="{6AA8B66C-6ED2-4F09-A767-07E71DA57EC3}" destId="{A10F424D-1F9D-40EA-B97E-68B4899A74BF}" srcOrd="0" destOrd="0" presId="urn:microsoft.com/office/officeart/2016/7/layout/LinearArrowProcessNumbered"/>
    <dgm:cxn modelId="{F6D94393-BA4A-4D29-8585-87F2DD354988}" type="presParOf" srcId="{6AA8B66C-6ED2-4F09-A767-07E71DA57EC3}" destId="{7255AB08-5493-41EF-AFCD-E089EF94D09D}" srcOrd="1" destOrd="0" presId="urn:microsoft.com/office/officeart/2016/7/layout/LinearArrowProcessNumbered"/>
    <dgm:cxn modelId="{86CC9329-F6C5-4420-BE70-1144B215594B}" type="presParOf" srcId="{7255AB08-5493-41EF-AFCD-E089EF94D09D}" destId="{1C284477-9B4F-409B-AF84-B566FDC0FFA0}" srcOrd="0" destOrd="0" presId="urn:microsoft.com/office/officeart/2016/7/layout/LinearArrowProcessNumbered"/>
    <dgm:cxn modelId="{B6799796-7FD8-4B23-98B7-DFC7EB151E7F}" type="presParOf" srcId="{7255AB08-5493-41EF-AFCD-E089EF94D09D}" destId="{6FFE5161-5BFD-458C-BE25-89559080F0B3}" srcOrd="1" destOrd="0" presId="urn:microsoft.com/office/officeart/2016/7/layout/LinearArrowProcessNumbered"/>
    <dgm:cxn modelId="{781CA659-C091-42EC-9181-2147A327AADA}" type="presParOf" srcId="{7255AB08-5493-41EF-AFCD-E089EF94D09D}" destId="{D8E3289D-2DDE-4894-B0A9-FD741D8666A2}" srcOrd="2" destOrd="0" presId="urn:microsoft.com/office/officeart/2016/7/layout/LinearArrowProcessNumbered"/>
    <dgm:cxn modelId="{728A4027-832F-4215-8B0B-2E3370F5DDC5}" type="presParOf" srcId="{7255AB08-5493-41EF-AFCD-E089EF94D09D}" destId="{1B344627-AA50-467A-9BC9-E509F6C2ECDD}" srcOrd="3" destOrd="0" presId="urn:microsoft.com/office/officeart/2016/7/layout/LinearArrowProcessNumbered"/>
    <dgm:cxn modelId="{7A029617-E1DD-4F8E-9B3B-FCE918E15970}" type="presParOf" srcId="{6AA8B66C-6ED2-4F09-A767-07E71DA57EC3}" destId="{A8987959-A5B4-40FF-A581-973A9687A5A5}" srcOrd="2" destOrd="0" presId="urn:microsoft.com/office/officeart/2016/7/layout/LinearArrowProcessNumbered"/>
    <dgm:cxn modelId="{B2191F13-DB00-47FA-9114-B775DC00E787}" type="presParOf" srcId="{73121BEC-6401-41D7-B1E1-3AFBB429BF73}" destId="{42E02BA2-39A5-4C50-A7B2-934455D3E3D0}" srcOrd="15" destOrd="0" presId="urn:microsoft.com/office/officeart/2016/7/layout/LinearArrowProcessNumbered"/>
    <dgm:cxn modelId="{A8778126-096C-4A66-AB6F-316135AFADB3}" type="presParOf" srcId="{73121BEC-6401-41D7-B1E1-3AFBB429BF73}" destId="{F5054171-CC95-4485-9214-E289E2E0A57F}" srcOrd="16" destOrd="0" presId="urn:microsoft.com/office/officeart/2016/7/layout/LinearArrowProcessNumbered"/>
    <dgm:cxn modelId="{36EC0BC8-05D4-474B-B38F-5747CCD098DA}" type="presParOf" srcId="{F5054171-CC95-4485-9214-E289E2E0A57F}" destId="{7151429E-A5F0-4A07-9CF4-09CC96A1968F}" srcOrd="0" destOrd="0" presId="urn:microsoft.com/office/officeart/2016/7/layout/LinearArrowProcessNumbered"/>
    <dgm:cxn modelId="{CCEDAF93-74ED-4248-9E59-0BD07B1095E4}" type="presParOf" srcId="{F5054171-CC95-4485-9214-E289E2E0A57F}" destId="{82E8A901-10A9-41E2-B95A-46FEDDE4CA62}" srcOrd="1" destOrd="0" presId="urn:microsoft.com/office/officeart/2016/7/layout/LinearArrowProcessNumbered"/>
    <dgm:cxn modelId="{D4C46DF0-6141-4238-8B55-0387CA9363E1}" type="presParOf" srcId="{82E8A901-10A9-41E2-B95A-46FEDDE4CA62}" destId="{5C67278F-93E5-42E4-8030-2F384479BC74}" srcOrd="0" destOrd="0" presId="urn:microsoft.com/office/officeart/2016/7/layout/LinearArrowProcessNumbered"/>
    <dgm:cxn modelId="{0FEDF030-23C8-4E8C-83AA-5EF06D357380}" type="presParOf" srcId="{82E8A901-10A9-41E2-B95A-46FEDDE4CA62}" destId="{E1DB312F-F2DD-4DF4-A82A-1F8CC44C00FD}" srcOrd="1" destOrd="0" presId="urn:microsoft.com/office/officeart/2016/7/layout/LinearArrowProcessNumbered"/>
    <dgm:cxn modelId="{2AD5EB54-AEF0-41BF-B8C4-A1F7AE4CE5D1}" type="presParOf" srcId="{82E8A901-10A9-41E2-B95A-46FEDDE4CA62}" destId="{EBAF1BB7-A4C6-4794-BE5E-8F514279E160}" srcOrd="2" destOrd="0" presId="urn:microsoft.com/office/officeart/2016/7/layout/LinearArrowProcessNumbered"/>
    <dgm:cxn modelId="{33F30A55-A5D8-431E-A59E-80F5922BAE8E}" type="presParOf" srcId="{82E8A901-10A9-41E2-B95A-46FEDDE4CA62}" destId="{9BB79DBB-4230-4093-BDE9-0D1FE61B654B}" srcOrd="3" destOrd="0" presId="urn:microsoft.com/office/officeart/2016/7/layout/LinearArrowProcessNumbered"/>
    <dgm:cxn modelId="{6E23998A-E559-4605-997D-D89889ED4A3E}" type="presParOf" srcId="{F5054171-CC95-4485-9214-E289E2E0A57F}" destId="{2264684E-8AAD-4EA9-932A-08931F84B788}" srcOrd="2" destOrd="0" presId="urn:microsoft.com/office/officeart/2016/7/layout/LinearArrowProcessNumbered"/>
    <dgm:cxn modelId="{849051C5-DF9E-49DA-BFEC-20F1C4AA4541}" type="presParOf" srcId="{73121BEC-6401-41D7-B1E1-3AFBB429BF73}" destId="{7C89FB99-FBE1-4A24-98A4-486A9BA40A3C}" srcOrd="17" destOrd="0" presId="urn:microsoft.com/office/officeart/2016/7/layout/LinearArrowProcessNumbered"/>
    <dgm:cxn modelId="{FCBB827C-88A6-4B7E-B486-B7CB8CD42112}" type="presParOf" srcId="{73121BEC-6401-41D7-B1E1-3AFBB429BF73}" destId="{0CB22E81-6572-4EB1-90FD-8D478DEFAF47}" srcOrd="18" destOrd="0" presId="urn:microsoft.com/office/officeart/2016/7/layout/LinearArrowProcessNumbered"/>
    <dgm:cxn modelId="{BF08947F-7E29-4BBC-A98A-965F316DA322}" type="presParOf" srcId="{0CB22E81-6572-4EB1-90FD-8D478DEFAF47}" destId="{85EE8F73-A558-4025-9CBA-539EBD6F025C}" srcOrd="0" destOrd="0" presId="urn:microsoft.com/office/officeart/2016/7/layout/LinearArrowProcessNumbered"/>
    <dgm:cxn modelId="{6E1C4606-DC72-4B5C-B709-6A73E63DF12E}" type="presParOf" srcId="{0CB22E81-6572-4EB1-90FD-8D478DEFAF47}" destId="{4811ABCA-5984-4E82-82C4-99004D6310C6}" srcOrd="1" destOrd="0" presId="urn:microsoft.com/office/officeart/2016/7/layout/LinearArrowProcessNumbered"/>
    <dgm:cxn modelId="{3E28CA63-C0E5-4835-8448-C4C4E154CB5C}" type="presParOf" srcId="{4811ABCA-5984-4E82-82C4-99004D6310C6}" destId="{7E4C92D4-65C0-4BBF-9EF3-F66309EC8C43}" srcOrd="0" destOrd="0" presId="urn:microsoft.com/office/officeart/2016/7/layout/LinearArrowProcessNumbered"/>
    <dgm:cxn modelId="{DC0779BA-E5DF-4596-A54A-9DE187350BC7}" type="presParOf" srcId="{4811ABCA-5984-4E82-82C4-99004D6310C6}" destId="{C914BD75-C8B8-4754-9394-AAB0D36F520F}" srcOrd="1" destOrd="0" presId="urn:microsoft.com/office/officeart/2016/7/layout/LinearArrowProcessNumbered"/>
    <dgm:cxn modelId="{A1DB7414-DF9F-4479-A032-7AD8A3E6F999}" type="presParOf" srcId="{4811ABCA-5984-4E82-82C4-99004D6310C6}" destId="{39AB96F6-E6A6-4E09-8F9D-F74758E17FFF}" srcOrd="2" destOrd="0" presId="urn:microsoft.com/office/officeart/2016/7/layout/LinearArrowProcessNumbered"/>
    <dgm:cxn modelId="{C10C1E1D-5238-40A4-A96C-0D0D34CCCF77}" type="presParOf" srcId="{4811ABCA-5984-4E82-82C4-99004D6310C6}" destId="{648641B1-7DC6-44F0-85C8-C4DBB1506B32}" srcOrd="3" destOrd="0" presId="urn:microsoft.com/office/officeart/2016/7/layout/LinearArrowProcessNumbered"/>
    <dgm:cxn modelId="{EC138C1F-3A6C-4874-9683-74E60B7678E1}" type="presParOf" srcId="{0CB22E81-6572-4EB1-90FD-8D478DEFAF47}" destId="{CE225291-0768-417F-B467-E9F78D23CC70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067A7-4A65-4D7D-8D44-73DB0F657712}" type="doc">
      <dgm:prSet loTypeId="urn:microsoft.com/office/officeart/2005/8/layout/default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171C9F51-07A7-4422-9CEE-96F73947BBD7}">
      <dgm:prSet/>
      <dgm:spPr/>
      <dgm:t>
        <a:bodyPr/>
        <a:lstStyle/>
        <a:p>
          <a:r>
            <a:rPr lang="en-US"/>
            <a:t>Trustworthiness</a:t>
          </a:r>
        </a:p>
      </dgm:t>
    </dgm:pt>
    <dgm:pt modelId="{7A430511-D9C5-4175-8E40-C5E1A5CD4FC7}" type="parTrans" cxnId="{94346526-6375-4D4B-BACF-E2B4D7D3A33B}">
      <dgm:prSet/>
      <dgm:spPr/>
      <dgm:t>
        <a:bodyPr/>
        <a:lstStyle/>
        <a:p>
          <a:endParaRPr lang="en-US"/>
        </a:p>
      </dgm:t>
    </dgm:pt>
    <dgm:pt modelId="{68EDFF82-2F7D-4719-9677-B0CA1BBB6AD9}" type="sibTrans" cxnId="{94346526-6375-4D4B-BACF-E2B4D7D3A33B}">
      <dgm:prSet/>
      <dgm:spPr/>
      <dgm:t>
        <a:bodyPr/>
        <a:lstStyle/>
        <a:p>
          <a:endParaRPr lang="en-US"/>
        </a:p>
      </dgm:t>
    </dgm:pt>
    <dgm:pt modelId="{A208DC06-20DD-494D-BCFB-BAE11147C86D}">
      <dgm:prSet/>
      <dgm:spPr/>
      <dgm:t>
        <a:bodyPr/>
        <a:lstStyle/>
        <a:p>
          <a:r>
            <a:rPr lang="en-US"/>
            <a:t>Respect</a:t>
          </a:r>
        </a:p>
      </dgm:t>
    </dgm:pt>
    <dgm:pt modelId="{A4044553-2BA6-4250-9FD5-5356A07B9DD6}" type="parTrans" cxnId="{6C7C1806-E85B-436D-8FBF-DE9BAB5A2F8D}">
      <dgm:prSet/>
      <dgm:spPr/>
      <dgm:t>
        <a:bodyPr/>
        <a:lstStyle/>
        <a:p>
          <a:endParaRPr lang="en-US"/>
        </a:p>
      </dgm:t>
    </dgm:pt>
    <dgm:pt modelId="{A8C92DAF-634A-484A-87F6-B9899AF7A064}" type="sibTrans" cxnId="{6C7C1806-E85B-436D-8FBF-DE9BAB5A2F8D}">
      <dgm:prSet/>
      <dgm:spPr/>
      <dgm:t>
        <a:bodyPr/>
        <a:lstStyle/>
        <a:p>
          <a:endParaRPr lang="en-US"/>
        </a:p>
      </dgm:t>
    </dgm:pt>
    <dgm:pt modelId="{18653120-A7F4-4980-A782-2BC5A084EA6B}">
      <dgm:prSet/>
      <dgm:spPr/>
      <dgm:t>
        <a:bodyPr/>
        <a:lstStyle/>
        <a:p>
          <a:r>
            <a:rPr lang="en-US"/>
            <a:t>Responsibility</a:t>
          </a:r>
        </a:p>
      </dgm:t>
    </dgm:pt>
    <dgm:pt modelId="{DE25F523-2D16-466D-B386-DE3327F6F828}" type="parTrans" cxnId="{A182EBDA-CB22-408F-9CF8-3AE4880E39D3}">
      <dgm:prSet/>
      <dgm:spPr/>
      <dgm:t>
        <a:bodyPr/>
        <a:lstStyle/>
        <a:p>
          <a:endParaRPr lang="en-US"/>
        </a:p>
      </dgm:t>
    </dgm:pt>
    <dgm:pt modelId="{60F2AAC8-6520-40FC-B397-FB4D22558E94}" type="sibTrans" cxnId="{A182EBDA-CB22-408F-9CF8-3AE4880E39D3}">
      <dgm:prSet/>
      <dgm:spPr/>
      <dgm:t>
        <a:bodyPr/>
        <a:lstStyle/>
        <a:p>
          <a:endParaRPr lang="en-US"/>
        </a:p>
      </dgm:t>
    </dgm:pt>
    <dgm:pt modelId="{9B41081E-0569-4EC3-8305-3AC3CF4CBD66}">
      <dgm:prSet/>
      <dgm:spPr/>
      <dgm:t>
        <a:bodyPr/>
        <a:lstStyle/>
        <a:p>
          <a:r>
            <a:rPr lang="en-US"/>
            <a:t>Fairness</a:t>
          </a:r>
        </a:p>
      </dgm:t>
    </dgm:pt>
    <dgm:pt modelId="{18A78F27-041E-47D3-A229-B62C59CF3A8D}" type="parTrans" cxnId="{CEA1DD2A-0D67-4183-BC6E-EE4520CADAA3}">
      <dgm:prSet/>
      <dgm:spPr/>
      <dgm:t>
        <a:bodyPr/>
        <a:lstStyle/>
        <a:p>
          <a:endParaRPr lang="en-US"/>
        </a:p>
      </dgm:t>
    </dgm:pt>
    <dgm:pt modelId="{341B69C9-7A59-4795-8972-EDED0DF5046A}" type="sibTrans" cxnId="{CEA1DD2A-0D67-4183-BC6E-EE4520CADAA3}">
      <dgm:prSet/>
      <dgm:spPr/>
      <dgm:t>
        <a:bodyPr/>
        <a:lstStyle/>
        <a:p>
          <a:endParaRPr lang="en-US"/>
        </a:p>
      </dgm:t>
    </dgm:pt>
    <dgm:pt modelId="{84A40E22-7D39-4474-82A2-544A77D8AA58}">
      <dgm:prSet/>
      <dgm:spPr/>
      <dgm:t>
        <a:bodyPr/>
        <a:lstStyle/>
        <a:p>
          <a:r>
            <a:rPr lang="en-US"/>
            <a:t>Caring</a:t>
          </a:r>
        </a:p>
      </dgm:t>
    </dgm:pt>
    <dgm:pt modelId="{7F542AB5-208B-46BD-A2F2-65881D892BF8}" type="parTrans" cxnId="{28DEF832-F887-4593-9756-86C376CB613F}">
      <dgm:prSet/>
      <dgm:spPr/>
      <dgm:t>
        <a:bodyPr/>
        <a:lstStyle/>
        <a:p>
          <a:endParaRPr lang="en-US"/>
        </a:p>
      </dgm:t>
    </dgm:pt>
    <dgm:pt modelId="{559404AA-1539-4D43-9526-3738090D70AE}" type="sibTrans" cxnId="{28DEF832-F887-4593-9756-86C376CB613F}">
      <dgm:prSet/>
      <dgm:spPr/>
      <dgm:t>
        <a:bodyPr/>
        <a:lstStyle/>
        <a:p>
          <a:endParaRPr lang="en-US"/>
        </a:p>
      </dgm:t>
    </dgm:pt>
    <dgm:pt modelId="{83B046D1-B567-4F40-99A9-2CE629D64324}">
      <dgm:prSet/>
      <dgm:spPr/>
      <dgm:t>
        <a:bodyPr/>
        <a:lstStyle/>
        <a:p>
          <a:r>
            <a:rPr lang="en-US"/>
            <a:t>Citizenship</a:t>
          </a:r>
        </a:p>
      </dgm:t>
    </dgm:pt>
    <dgm:pt modelId="{F2C90410-05D9-480B-95E2-76D955B42CEA}" type="parTrans" cxnId="{0A24F85C-B0B0-4571-96EB-2BEBC4D78588}">
      <dgm:prSet/>
      <dgm:spPr/>
      <dgm:t>
        <a:bodyPr/>
        <a:lstStyle/>
        <a:p>
          <a:endParaRPr lang="en-US"/>
        </a:p>
      </dgm:t>
    </dgm:pt>
    <dgm:pt modelId="{FBF647D9-85D6-46EC-B28A-25087DCE28F0}" type="sibTrans" cxnId="{0A24F85C-B0B0-4571-96EB-2BEBC4D78588}">
      <dgm:prSet/>
      <dgm:spPr/>
      <dgm:t>
        <a:bodyPr/>
        <a:lstStyle/>
        <a:p>
          <a:endParaRPr lang="en-US"/>
        </a:p>
      </dgm:t>
    </dgm:pt>
    <dgm:pt modelId="{B68139A8-3DFD-445E-8048-DFB1321D8428}" type="pres">
      <dgm:prSet presAssocID="{41B067A7-4A65-4D7D-8D44-73DB0F6577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4B0E5C-1381-479D-955A-2A532A9674E2}" type="pres">
      <dgm:prSet presAssocID="{171C9F51-07A7-4422-9CEE-96F73947BBD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1C21C-5E2C-44C9-BD61-831883371EF1}" type="pres">
      <dgm:prSet presAssocID="{68EDFF82-2F7D-4719-9677-B0CA1BBB6AD9}" presName="sibTrans" presStyleCnt="0"/>
      <dgm:spPr/>
    </dgm:pt>
    <dgm:pt modelId="{C783D85C-967C-4347-8B4D-04F50713C5E2}" type="pres">
      <dgm:prSet presAssocID="{A208DC06-20DD-494D-BCFB-BAE11147C8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2BF9B-54F1-4CDD-96B6-12B0EC795477}" type="pres">
      <dgm:prSet presAssocID="{A8C92DAF-634A-484A-87F6-B9899AF7A064}" presName="sibTrans" presStyleCnt="0"/>
      <dgm:spPr/>
    </dgm:pt>
    <dgm:pt modelId="{063E235C-000E-48ED-8AD8-20FEB3A27751}" type="pres">
      <dgm:prSet presAssocID="{18653120-A7F4-4980-A782-2BC5A084EA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E5431-E289-466A-BE00-5C6FC30088D5}" type="pres">
      <dgm:prSet presAssocID="{60F2AAC8-6520-40FC-B397-FB4D22558E94}" presName="sibTrans" presStyleCnt="0"/>
      <dgm:spPr/>
    </dgm:pt>
    <dgm:pt modelId="{1A4B005F-43DF-4C83-8F8C-C0C3A5C94CBD}" type="pres">
      <dgm:prSet presAssocID="{9B41081E-0569-4EC3-8305-3AC3CF4CBD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76DE8-BFD2-4C9B-8BCA-55CBE9B3AE98}" type="pres">
      <dgm:prSet presAssocID="{341B69C9-7A59-4795-8972-EDED0DF5046A}" presName="sibTrans" presStyleCnt="0"/>
      <dgm:spPr/>
    </dgm:pt>
    <dgm:pt modelId="{110E9DD0-9759-4103-802F-E539DA7D208D}" type="pres">
      <dgm:prSet presAssocID="{84A40E22-7D39-4474-82A2-544A77D8AA5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C51EA-8045-4A22-9F0E-DEAABCF689BE}" type="pres">
      <dgm:prSet presAssocID="{559404AA-1539-4D43-9526-3738090D70AE}" presName="sibTrans" presStyleCnt="0"/>
      <dgm:spPr/>
    </dgm:pt>
    <dgm:pt modelId="{AE57FF50-DF45-4AB7-B624-E26F82D3A5B5}" type="pres">
      <dgm:prSet presAssocID="{83B046D1-B567-4F40-99A9-2CE629D6432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4F85C-B0B0-4571-96EB-2BEBC4D78588}" srcId="{41B067A7-4A65-4D7D-8D44-73DB0F657712}" destId="{83B046D1-B567-4F40-99A9-2CE629D64324}" srcOrd="5" destOrd="0" parTransId="{F2C90410-05D9-480B-95E2-76D955B42CEA}" sibTransId="{FBF647D9-85D6-46EC-B28A-25087DCE28F0}"/>
    <dgm:cxn modelId="{A182EBDA-CB22-408F-9CF8-3AE4880E39D3}" srcId="{41B067A7-4A65-4D7D-8D44-73DB0F657712}" destId="{18653120-A7F4-4980-A782-2BC5A084EA6B}" srcOrd="2" destOrd="0" parTransId="{DE25F523-2D16-466D-B386-DE3327F6F828}" sibTransId="{60F2AAC8-6520-40FC-B397-FB4D22558E94}"/>
    <dgm:cxn modelId="{DB2D383E-69BB-4446-A815-0F58E6F2027A}" type="presOf" srcId="{83B046D1-B567-4F40-99A9-2CE629D64324}" destId="{AE57FF50-DF45-4AB7-B624-E26F82D3A5B5}" srcOrd="0" destOrd="0" presId="urn:microsoft.com/office/officeart/2005/8/layout/default"/>
    <dgm:cxn modelId="{CEA1DD2A-0D67-4183-BC6E-EE4520CADAA3}" srcId="{41B067A7-4A65-4D7D-8D44-73DB0F657712}" destId="{9B41081E-0569-4EC3-8305-3AC3CF4CBD66}" srcOrd="3" destOrd="0" parTransId="{18A78F27-041E-47D3-A229-B62C59CF3A8D}" sibTransId="{341B69C9-7A59-4795-8972-EDED0DF5046A}"/>
    <dgm:cxn modelId="{6C7C1806-E85B-436D-8FBF-DE9BAB5A2F8D}" srcId="{41B067A7-4A65-4D7D-8D44-73DB0F657712}" destId="{A208DC06-20DD-494D-BCFB-BAE11147C86D}" srcOrd="1" destOrd="0" parTransId="{A4044553-2BA6-4250-9FD5-5356A07B9DD6}" sibTransId="{A8C92DAF-634A-484A-87F6-B9899AF7A064}"/>
    <dgm:cxn modelId="{94346526-6375-4D4B-BACF-E2B4D7D3A33B}" srcId="{41B067A7-4A65-4D7D-8D44-73DB0F657712}" destId="{171C9F51-07A7-4422-9CEE-96F73947BBD7}" srcOrd="0" destOrd="0" parTransId="{7A430511-D9C5-4175-8E40-C5E1A5CD4FC7}" sibTransId="{68EDFF82-2F7D-4719-9677-B0CA1BBB6AD9}"/>
    <dgm:cxn modelId="{3DDC25DC-E8E0-496B-BD7E-3C95D18C5E98}" type="presOf" srcId="{41B067A7-4A65-4D7D-8D44-73DB0F657712}" destId="{B68139A8-3DFD-445E-8048-DFB1321D8428}" srcOrd="0" destOrd="0" presId="urn:microsoft.com/office/officeart/2005/8/layout/default"/>
    <dgm:cxn modelId="{F48362E6-EE2A-4BD1-91B3-9720B8180E9C}" type="presOf" srcId="{9B41081E-0569-4EC3-8305-3AC3CF4CBD66}" destId="{1A4B005F-43DF-4C83-8F8C-C0C3A5C94CBD}" srcOrd="0" destOrd="0" presId="urn:microsoft.com/office/officeart/2005/8/layout/default"/>
    <dgm:cxn modelId="{E89AA8E3-8265-49DB-BCE9-A665670EF949}" type="presOf" srcId="{171C9F51-07A7-4422-9CEE-96F73947BBD7}" destId="{2F4B0E5C-1381-479D-955A-2A532A9674E2}" srcOrd="0" destOrd="0" presId="urn:microsoft.com/office/officeart/2005/8/layout/default"/>
    <dgm:cxn modelId="{E4C1F341-6293-432B-ADAF-C47B57CFA9E6}" type="presOf" srcId="{18653120-A7F4-4980-A782-2BC5A084EA6B}" destId="{063E235C-000E-48ED-8AD8-20FEB3A27751}" srcOrd="0" destOrd="0" presId="urn:microsoft.com/office/officeart/2005/8/layout/default"/>
    <dgm:cxn modelId="{F5F95F45-4E0E-4C92-B30E-43F80C369C1F}" type="presOf" srcId="{84A40E22-7D39-4474-82A2-544A77D8AA58}" destId="{110E9DD0-9759-4103-802F-E539DA7D208D}" srcOrd="0" destOrd="0" presId="urn:microsoft.com/office/officeart/2005/8/layout/default"/>
    <dgm:cxn modelId="{4941A27D-32B9-4366-8A0A-2D8F91877A18}" type="presOf" srcId="{A208DC06-20DD-494D-BCFB-BAE11147C86D}" destId="{C783D85C-967C-4347-8B4D-04F50713C5E2}" srcOrd="0" destOrd="0" presId="urn:microsoft.com/office/officeart/2005/8/layout/default"/>
    <dgm:cxn modelId="{28DEF832-F887-4593-9756-86C376CB613F}" srcId="{41B067A7-4A65-4D7D-8D44-73DB0F657712}" destId="{84A40E22-7D39-4474-82A2-544A77D8AA58}" srcOrd="4" destOrd="0" parTransId="{7F542AB5-208B-46BD-A2F2-65881D892BF8}" sibTransId="{559404AA-1539-4D43-9526-3738090D70AE}"/>
    <dgm:cxn modelId="{8BA16CEC-6672-442F-B906-A5EC80FFE8AE}" type="presParOf" srcId="{B68139A8-3DFD-445E-8048-DFB1321D8428}" destId="{2F4B0E5C-1381-479D-955A-2A532A9674E2}" srcOrd="0" destOrd="0" presId="urn:microsoft.com/office/officeart/2005/8/layout/default"/>
    <dgm:cxn modelId="{1EB083FC-E9A7-4A2B-A43F-97B97F07D901}" type="presParOf" srcId="{B68139A8-3DFD-445E-8048-DFB1321D8428}" destId="{CBD1C21C-5E2C-44C9-BD61-831883371EF1}" srcOrd="1" destOrd="0" presId="urn:microsoft.com/office/officeart/2005/8/layout/default"/>
    <dgm:cxn modelId="{C0B6DF22-F896-45B7-AB28-F2BF8E194751}" type="presParOf" srcId="{B68139A8-3DFD-445E-8048-DFB1321D8428}" destId="{C783D85C-967C-4347-8B4D-04F50713C5E2}" srcOrd="2" destOrd="0" presId="urn:microsoft.com/office/officeart/2005/8/layout/default"/>
    <dgm:cxn modelId="{BA5FBBA2-B03C-4194-A770-FF99B3F53D16}" type="presParOf" srcId="{B68139A8-3DFD-445E-8048-DFB1321D8428}" destId="{8392BF9B-54F1-4CDD-96B6-12B0EC795477}" srcOrd="3" destOrd="0" presId="urn:microsoft.com/office/officeart/2005/8/layout/default"/>
    <dgm:cxn modelId="{BEA46D7E-9B8B-4455-9419-DB9D8A40B456}" type="presParOf" srcId="{B68139A8-3DFD-445E-8048-DFB1321D8428}" destId="{063E235C-000E-48ED-8AD8-20FEB3A27751}" srcOrd="4" destOrd="0" presId="urn:microsoft.com/office/officeart/2005/8/layout/default"/>
    <dgm:cxn modelId="{FA2AEAF4-250F-4C1D-97BA-885655A63083}" type="presParOf" srcId="{B68139A8-3DFD-445E-8048-DFB1321D8428}" destId="{701E5431-E289-466A-BE00-5C6FC30088D5}" srcOrd="5" destOrd="0" presId="urn:microsoft.com/office/officeart/2005/8/layout/default"/>
    <dgm:cxn modelId="{0F77BDE2-983F-421F-93B5-EECFEAACD8DD}" type="presParOf" srcId="{B68139A8-3DFD-445E-8048-DFB1321D8428}" destId="{1A4B005F-43DF-4C83-8F8C-C0C3A5C94CBD}" srcOrd="6" destOrd="0" presId="urn:microsoft.com/office/officeart/2005/8/layout/default"/>
    <dgm:cxn modelId="{975E5C10-EBB2-4374-827E-01F194876E80}" type="presParOf" srcId="{B68139A8-3DFD-445E-8048-DFB1321D8428}" destId="{18076DE8-BFD2-4C9B-8BCA-55CBE9B3AE98}" srcOrd="7" destOrd="0" presId="urn:microsoft.com/office/officeart/2005/8/layout/default"/>
    <dgm:cxn modelId="{2D14E58C-0FBD-4ECD-9A9B-AA4854D2917A}" type="presParOf" srcId="{B68139A8-3DFD-445E-8048-DFB1321D8428}" destId="{110E9DD0-9759-4103-802F-E539DA7D208D}" srcOrd="8" destOrd="0" presId="urn:microsoft.com/office/officeart/2005/8/layout/default"/>
    <dgm:cxn modelId="{3AF0C709-186A-4098-8D02-46C37BBF14A9}" type="presParOf" srcId="{B68139A8-3DFD-445E-8048-DFB1321D8428}" destId="{B30C51EA-8045-4A22-9F0E-DEAABCF689BE}" srcOrd="9" destOrd="0" presId="urn:microsoft.com/office/officeart/2005/8/layout/default"/>
    <dgm:cxn modelId="{CEFD8B29-2A71-407E-B7C6-0AD33462AA28}" type="presParOf" srcId="{B68139A8-3DFD-445E-8048-DFB1321D8428}" destId="{AE57FF50-DF45-4AB7-B624-E26F82D3A5B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33230-8F21-4147-AE8F-A8D788FA116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0892A955-AF7E-44D1-961D-DEB1CC7585F8}">
      <dgm:prSet/>
      <dgm:spPr/>
      <dgm:t>
        <a:bodyPr/>
        <a:lstStyle/>
        <a:p>
          <a:r>
            <a:rPr lang="en-US"/>
            <a:t>Handling fear: Recognize what you are afraid of and what could be causing the fear</a:t>
          </a:r>
        </a:p>
      </dgm:t>
    </dgm:pt>
    <dgm:pt modelId="{ECAF1CA1-A0D2-4C6D-A6CA-04FC46ED5001}" type="parTrans" cxnId="{71B38D77-925A-4EB0-AC05-16903CF9D62F}">
      <dgm:prSet/>
      <dgm:spPr/>
      <dgm:t>
        <a:bodyPr/>
        <a:lstStyle/>
        <a:p>
          <a:endParaRPr lang="en-US"/>
        </a:p>
      </dgm:t>
    </dgm:pt>
    <dgm:pt modelId="{131BFB86-A0CC-47C9-9B24-0FBCEA09FA56}" type="sibTrans" cxnId="{71B38D77-925A-4EB0-AC05-16903CF9D62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AB270B3-F433-4B3C-A9A4-63183D082413}">
      <dgm:prSet/>
      <dgm:spPr/>
      <dgm:t>
        <a:bodyPr/>
        <a:lstStyle/>
        <a:p>
          <a:r>
            <a:rPr lang="en-US"/>
            <a:t>Example: you are afraid to speak in front of people, but have a huge presentation.  How do you respond?</a:t>
          </a:r>
        </a:p>
      </dgm:t>
    </dgm:pt>
    <dgm:pt modelId="{2BC3846E-0D8F-46A4-A453-13C9A005FCE6}" type="parTrans" cxnId="{543BD29B-A036-426F-93E3-DC2D5B6870BB}">
      <dgm:prSet/>
      <dgm:spPr/>
      <dgm:t>
        <a:bodyPr/>
        <a:lstStyle/>
        <a:p>
          <a:endParaRPr lang="en-US"/>
        </a:p>
      </dgm:t>
    </dgm:pt>
    <dgm:pt modelId="{14C61D09-551E-48C7-B967-2369B678D381}" type="sibTrans" cxnId="{543BD29B-A036-426F-93E3-DC2D5B6870BB}">
      <dgm:prSet/>
      <dgm:spPr/>
      <dgm:t>
        <a:bodyPr/>
        <a:lstStyle/>
        <a:p>
          <a:endParaRPr lang="en-US"/>
        </a:p>
      </dgm:t>
    </dgm:pt>
    <dgm:pt modelId="{D5B28FE0-5753-4C84-B785-40232927D659}">
      <dgm:prSet/>
      <dgm:spPr/>
      <dgm:t>
        <a:bodyPr/>
        <a:lstStyle/>
        <a:p>
          <a:r>
            <a:rPr lang="en-US"/>
            <a:t>Dealing with Guilt: Decide what could cause the guilt to occur; admitting to fault, apologizing, and being more thoughtful in future situations can overcome feelings caused by guilt</a:t>
          </a:r>
        </a:p>
      </dgm:t>
    </dgm:pt>
    <dgm:pt modelId="{AD186471-6E46-4EDF-B40D-DC84B038E4B3}" type="parTrans" cxnId="{8507B408-1FBA-48EC-8371-59A5AC8F997B}">
      <dgm:prSet/>
      <dgm:spPr/>
      <dgm:t>
        <a:bodyPr/>
        <a:lstStyle/>
        <a:p>
          <a:endParaRPr lang="en-US"/>
        </a:p>
      </dgm:t>
    </dgm:pt>
    <dgm:pt modelId="{94CC3DC8-AA8F-4653-9D85-41C851C8E504}" type="sibTrans" cxnId="{8507B408-1FBA-48EC-8371-59A5AC8F997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25525F7-666B-4BC2-95A8-66B41D50E7F0}">
      <dgm:prSet/>
      <dgm:spPr/>
      <dgm:t>
        <a:bodyPr/>
        <a:lstStyle/>
        <a:p>
          <a:r>
            <a:rPr lang="en-US"/>
            <a:t>Managing Anger:  One of the most challenging emotions to handle.  Decide what could cause the anger to occur.  Take time to calm down.  Try deep breathing.  Remove yourself from the situation</a:t>
          </a:r>
        </a:p>
      </dgm:t>
    </dgm:pt>
    <dgm:pt modelId="{54AD3957-03BB-4679-BC2A-B51B3566E65E}" type="parTrans" cxnId="{55C37CB5-CE9B-4734-BF45-ACE5763FB629}">
      <dgm:prSet/>
      <dgm:spPr/>
      <dgm:t>
        <a:bodyPr/>
        <a:lstStyle/>
        <a:p>
          <a:endParaRPr lang="en-US"/>
        </a:p>
      </dgm:t>
    </dgm:pt>
    <dgm:pt modelId="{61FD65DF-CAE6-4553-8AEA-AAE8345D93B5}" type="sibTrans" cxnId="{55C37CB5-CE9B-4734-BF45-ACE5763FB62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ED01063-0CF0-49D5-B53B-21BA745B58AD}" type="pres">
      <dgm:prSet presAssocID="{4BB33230-8F21-4147-AE8F-A8D788FA116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C865C-0861-4F01-BD2D-4236B0D6D116}" type="pres">
      <dgm:prSet presAssocID="{0892A955-AF7E-44D1-961D-DEB1CC7585F8}" presName="compositeNode" presStyleCnt="0">
        <dgm:presLayoutVars>
          <dgm:bulletEnabled val="1"/>
        </dgm:presLayoutVars>
      </dgm:prSet>
      <dgm:spPr/>
    </dgm:pt>
    <dgm:pt modelId="{A3358966-9B3E-4D32-8BF2-98114E5C384F}" type="pres">
      <dgm:prSet presAssocID="{0892A955-AF7E-44D1-961D-DEB1CC7585F8}" presName="bgRect" presStyleLbl="alignNode1" presStyleIdx="0" presStyleCnt="3"/>
      <dgm:spPr/>
      <dgm:t>
        <a:bodyPr/>
        <a:lstStyle/>
        <a:p>
          <a:endParaRPr lang="en-US"/>
        </a:p>
      </dgm:t>
    </dgm:pt>
    <dgm:pt modelId="{A6DF6785-0071-43A5-AE5A-A7E7BE894CEC}" type="pres">
      <dgm:prSet presAssocID="{131BFB86-A0CC-47C9-9B24-0FBCEA09FA56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2975D-703D-45EC-AF3C-A78C7D571FF6}" type="pres">
      <dgm:prSet presAssocID="{0892A955-AF7E-44D1-961D-DEB1CC7585F8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59A0B-3F6D-42E0-AD98-12DE987D0E1A}" type="pres">
      <dgm:prSet presAssocID="{131BFB86-A0CC-47C9-9B24-0FBCEA09FA56}" presName="sibTrans" presStyleCnt="0"/>
      <dgm:spPr/>
    </dgm:pt>
    <dgm:pt modelId="{DA898F6C-EBF8-47E3-BBF8-2C6A885388C0}" type="pres">
      <dgm:prSet presAssocID="{D5B28FE0-5753-4C84-B785-40232927D659}" presName="compositeNode" presStyleCnt="0">
        <dgm:presLayoutVars>
          <dgm:bulletEnabled val="1"/>
        </dgm:presLayoutVars>
      </dgm:prSet>
      <dgm:spPr/>
    </dgm:pt>
    <dgm:pt modelId="{FD743C87-757B-45EA-88BC-C5BAAB5B2EAA}" type="pres">
      <dgm:prSet presAssocID="{D5B28FE0-5753-4C84-B785-40232927D659}" presName="bgRect" presStyleLbl="alignNode1" presStyleIdx="1" presStyleCnt="3"/>
      <dgm:spPr/>
      <dgm:t>
        <a:bodyPr/>
        <a:lstStyle/>
        <a:p>
          <a:endParaRPr lang="en-US"/>
        </a:p>
      </dgm:t>
    </dgm:pt>
    <dgm:pt modelId="{3F571D3C-C3B1-418F-B2C5-686BDD01E72A}" type="pres">
      <dgm:prSet presAssocID="{94CC3DC8-AA8F-4653-9D85-41C851C8E504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5ABC1-2850-460C-9BEA-3881A4681048}" type="pres">
      <dgm:prSet presAssocID="{D5B28FE0-5753-4C84-B785-40232927D659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9B781-D7AD-4957-BCCF-401D9A2A9D9D}" type="pres">
      <dgm:prSet presAssocID="{94CC3DC8-AA8F-4653-9D85-41C851C8E504}" presName="sibTrans" presStyleCnt="0"/>
      <dgm:spPr/>
    </dgm:pt>
    <dgm:pt modelId="{596CF2E8-451F-4B91-A512-0C00140257BC}" type="pres">
      <dgm:prSet presAssocID="{025525F7-666B-4BC2-95A8-66B41D50E7F0}" presName="compositeNode" presStyleCnt="0">
        <dgm:presLayoutVars>
          <dgm:bulletEnabled val="1"/>
        </dgm:presLayoutVars>
      </dgm:prSet>
      <dgm:spPr/>
    </dgm:pt>
    <dgm:pt modelId="{BCD12CD9-D2F5-4871-AA95-FEF6BCA30EEB}" type="pres">
      <dgm:prSet presAssocID="{025525F7-666B-4BC2-95A8-66B41D50E7F0}" presName="bgRect" presStyleLbl="alignNode1" presStyleIdx="2" presStyleCnt="3"/>
      <dgm:spPr/>
      <dgm:t>
        <a:bodyPr/>
        <a:lstStyle/>
        <a:p>
          <a:endParaRPr lang="en-US"/>
        </a:p>
      </dgm:t>
    </dgm:pt>
    <dgm:pt modelId="{793C0B58-9549-4685-BADD-E1B66F2BDEBB}" type="pres">
      <dgm:prSet presAssocID="{61FD65DF-CAE6-4553-8AEA-AAE8345D93B5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F7D65-E98B-46B9-9DDA-1F5B30B44F97}" type="pres">
      <dgm:prSet presAssocID="{025525F7-666B-4BC2-95A8-66B41D50E7F0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BD29B-A036-426F-93E3-DC2D5B6870BB}" srcId="{0892A955-AF7E-44D1-961D-DEB1CC7585F8}" destId="{3AB270B3-F433-4B3C-A9A4-63183D082413}" srcOrd="0" destOrd="0" parTransId="{2BC3846E-0D8F-46A4-A453-13C9A005FCE6}" sibTransId="{14C61D09-551E-48C7-B967-2369B678D381}"/>
    <dgm:cxn modelId="{52C08366-AF09-45AD-BD68-517BB7DC556A}" type="presOf" srcId="{0892A955-AF7E-44D1-961D-DEB1CC7585F8}" destId="{A3358966-9B3E-4D32-8BF2-98114E5C384F}" srcOrd="0" destOrd="0" presId="urn:microsoft.com/office/officeart/2016/7/layout/LinearBlockProcessNumbered"/>
    <dgm:cxn modelId="{55C37CB5-CE9B-4734-BF45-ACE5763FB629}" srcId="{4BB33230-8F21-4147-AE8F-A8D788FA116D}" destId="{025525F7-666B-4BC2-95A8-66B41D50E7F0}" srcOrd="2" destOrd="0" parTransId="{54AD3957-03BB-4679-BC2A-B51B3566E65E}" sibTransId="{61FD65DF-CAE6-4553-8AEA-AAE8345D93B5}"/>
    <dgm:cxn modelId="{98545B38-F2F4-40C3-9F57-59FB09DE0005}" type="presOf" srcId="{0892A955-AF7E-44D1-961D-DEB1CC7585F8}" destId="{6662975D-703D-45EC-AF3C-A78C7D571FF6}" srcOrd="1" destOrd="0" presId="urn:microsoft.com/office/officeart/2016/7/layout/LinearBlockProcessNumbered"/>
    <dgm:cxn modelId="{62860301-E3BF-43E3-AB32-E31FD0395FC1}" type="presOf" srcId="{3AB270B3-F433-4B3C-A9A4-63183D082413}" destId="{6662975D-703D-45EC-AF3C-A78C7D571FF6}" srcOrd="0" destOrd="1" presId="urn:microsoft.com/office/officeart/2016/7/layout/LinearBlockProcessNumbered"/>
    <dgm:cxn modelId="{A7065A51-88B0-4510-803C-E284BFB904F7}" type="presOf" srcId="{D5B28FE0-5753-4C84-B785-40232927D659}" destId="{AA05ABC1-2850-460C-9BEA-3881A4681048}" srcOrd="1" destOrd="0" presId="urn:microsoft.com/office/officeart/2016/7/layout/LinearBlockProcessNumbered"/>
    <dgm:cxn modelId="{E0125B82-9457-4B66-AC8A-13BEC0EF8CFF}" type="presOf" srcId="{025525F7-666B-4BC2-95A8-66B41D50E7F0}" destId="{4ADF7D65-E98B-46B9-9DDA-1F5B30B44F97}" srcOrd="1" destOrd="0" presId="urn:microsoft.com/office/officeart/2016/7/layout/LinearBlockProcessNumbered"/>
    <dgm:cxn modelId="{F4342F75-89A6-46E0-913B-FAB21F8B68C7}" type="presOf" srcId="{131BFB86-A0CC-47C9-9B24-0FBCEA09FA56}" destId="{A6DF6785-0071-43A5-AE5A-A7E7BE894CEC}" srcOrd="0" destOrd="0" presId="urn:microsoft.com/office/officeart/2016/7/layout/LinearBlockProcessNumbered"/>
    <dgm:cxn modelId="{5EB8D656-A234-4482-ACD5-7309B38F9D9A}" type="presOf" srcId="{D5B28FE0-5753-4C84-B785-40232927D659}" destId="{FD743C87-757B-45EA-88BC-C5BAAB5B2EAA}" srcOrd="0" destOrd="0" presId="urn:microsoft.com/office/officeart/2016/7/layout/LinearBlockProcessNumbered"/>
    <dgm:cxn modelId="{71B38D77-925A-4EB0-AC05-16903CF9D62F}" srcId="{4BB33230-8F21-4147-AE8F-A8D788FA116D}" destId="{0892A955-AF7E-44D1-961D-DEB1CC7585F8}" srcOrd="0" destOrd="0" parTransId="{ECAF1CA1-A0D2-4C6D-A6CA-04FC46ED5001}" sibTransId="{131BFB86-A0CC-47C9-9B24-0FBCEA09FA56}"/>
    <dgm:cxn modelId="{F291A2DD-E679-4504-AC8C-D3139C01F89D}" type="presOf" srcId="{025525F7-666B-4BC2-95A8-66B41D50E7F0}" destId="{BCD12CD9-D2F5-4871-AA95-FEF6BCA30EEB}" srcOrd="0" destOrd="0" presId="urn:microsoft.com/office/officeart/2016/7/layout/LinearBlockProcessNumbered"/>
    <dgm:cxn modelId="{81DDD8A1-C14A-4712-A573-3FC02F2949D1}" type="presOf" srcId="{4BB33230-8F21-4147-AE8F-A8D788FA116D}" destId="{EED01063-0CF0-49D5-B53B-21BA745B58AD}" srcOrd="0" destOrd="0" presId="urn:microsoft.com/office/officeart/2016/7/layout/LinearBlockProcessNumbered"/>
    <dgm:cxn modelId="{B0868B17-7BB2-4735-B305-A637979B7556}" type="presOf" srcId="{61FD65DF-CAE6-4553-8AEA-AAE8345D93B5}" destId="{793C0B58-9549-4685-BADD-E1B66F2BDEBB}" srcOrd="0" destOrd="0" presId="urn:microsoft.com/office/officeart/2016/7/layout/LinearBlockProcessNumbered"/>
    <dgm:cxn modelId="{2351FBA3-CCEC-4F5D-B5C9-D498E345A42F}" type="presOf" srcId="{94CC3DC8-AA8F-4653-9D85-41C851C8E504}" destId="{3F571D3C-C3B1-418F-B2C5-686BDD01E72A}" srcOrd="0" destOrd="0" presId="urn:microsoft.com/office/officeart/2016/7/layout/LinearBlockProcessNumbered"/>
    <dgm:cxn modelId="{8507B408-1FBA-48EC-8371-59A5AC8F997B}" srcId="{4BB33230-8F21-4147-AE8F-A8D788FA116D}" destId="{D5B28FE0-5753-4C84-B785-40232927D659}" srcOrd="1" destOrd="0" parTransId="{AD186471-6E46-4EDF-B40D-DC84B038E4B3}" sibTransId="{94CC3DC8-AA8F-4653-9D85-41C851C8E504}"/>
    <dgm:cxn modelId="{81E92F26-C7C4-4CA4-9650-88D175C9F49A}" type="presParOf" srcId="{EED01063-0CF0-49D5-B53B-21BA745B58AD}" destId="{76BC865C-0861-4F01-BD2D-4236B0D6D116}" srcOrd="0" destOrd="0" presId="urn:microsoft.com/office/officeart/2016/7/layout/LinearBlockProcessNumbered"/>
    <dgm:cxn modelId="{2B9F0DD3-DE53-4137-9D70-DCA1193E67C0}" type="presParOf" srcId="{76BC865C-0861-4F01-BD2D-4236B0D6D116}" destId="{A3358966-9B3E-4D32-8BF2-98114E5C384F}" srcOrd="0" destOrd="0" presId="urn:microsoft.com/office/officeart/2016/7/layout/LinearBlockProcessNumbered"/>
    <dgm:cxn modelId="{EF6253E7-5FC0-4975-893D-E7840D52EE05}" type="presParOf" srcId="{76BC865C-0861-4F01-BD2D-4236B0D6D116}" destId="{A6DF6785-0071-43A5-AE5A-A7E7BE894CEC}" srcOrd="1" destOrd="0" presId="urn:microsoft.com/office/officeart/2016/7/layout/LinearBlockProcessNumbered"/>
    <dgm:cxn modelId="{8EF3C294-51BC-4FAD-B8E3-4EB2112CE8E4}" type="presParOf" srcId="{76BC865C-0861-4F01-BD2D-4236B0D6D116}" destId="{6662975D-703D-45EC-AF3C-A78C7D571FF6}" srcOrd="2" destOrd="0" presId="urn:microsoft.com/office/officeart/2016/7/layout/LinearBlockProcessNumbered"/>
    <dgm:cxn modelId="{B3C075C6-E060-4940-A00A-72DB4F4DBD1D}" type="presParOf" srcId="{EED01063-0CF0-49D5-B53B-21BA745B58AD}" destId="{A5059A0B-3F6D-42E0-AD98-12DE987D0E1A}" srcOrd="1" destOrd="0" presId="urn:microsoft.com/office/officeart/2016/7/layout/LinearBlockProcessNumbered"/>
    <dgm:cxn modelId="{1F5CA040-7E91-4CDF-83C2-365B4EB8673A}" type="presParOf" srcId="{EED01063-0CF0-49D5-B53B-21BA745B58AD}" destId="{DA898F6C-EBF8-47E3-BBF8-2C6A885388C0}" srcOrd="2" destOrd="0" presId="urn:microsoft.com/office/officeart/2016/7/layout/LinearBlockProcessNumbered"/>
    <dgm:cxn modelId="{1D8E8791-637F-4848-93D3-D5A7E96322D3}" type="presParOf" srcId="{DA898F6C-EBF8-47E3-BBF8-2C6A885388C0}" destId="{FD743C87-757B-45EA-88BC-C5BAAB5B2EAA}" srcOrd="0" destOrd="0" presId="urn:microsoft.com/office/officeart/2016/7/layout/LinearBlockProcessNumbered"/>
    <dgm:cxn modelId="{21045C6F-1937-4FB6-B776-808D8F7F80B2}" type="presParOf" srcId="{DA898F6C-EBF8-47E3-BBF8-2C6A885388C0}" destId="{3F571D3C-C3B1-418F-B2C5-686BDD01E72A}" srcOrd="1" destOrd="0" presId="urn:microsoft.com/office/officeart/2016/7/layout/LinearBlockProcessNumbered"/>
    <dgm:cxn modelId="{1085B098-E238-49BD-AF09-D227FEA996BD}" type="presParOf" srcId="{DA898F6C-EBF8-47E3-BBF8-2C6A885388C0}" destId="{AA05ABC1-2850-460C-9BEA-3881A4681048}" srcOrd="2" destOrd="0" presId="urn:microsoft.com/office/officeart/2016/7/layout/LinearBlockProcessNumbered"/>
    <dgm:cxn modelId="{A7E1DD77-19E3-4DAF-9422-9840370C0FCB}" type="presParOf" srcId="{EED01063-0CF0-49D5-B53B-21BA745B58AD}" destId="{3D79B781-D7AD-4957-BCCF-401D9A2A9D9D}" srcOrd="3" destOrd="0" presId="urn:microsoft.com/office/officeart/2016/7/layout/LinearBlockProcessNumbered"/>
    <dgm:cxn modelId="{DD1765C5-8F20-404C-946C-940D3498F27E}" type="presParOf" srcId="{EED01063-0CF0-49D5-B53B-21BA745B58AD}" destId="{596CF2E8-451F-4B91-A512-0C00140257BC}" srcOrd="4" destOrd="0" presId="urn:microsoft.com/office/officeart/2016/7/layout/LinearBlockProcessNumbered"/>
    <dgm:cxn modelId="{D8C53206-CEED-44A9-99F6-273AEC923669}" type="presParOf" srcId="{596CF2E8-451F-4B91-A512-0C00140257BC}" destId="{BCD12CD9-D2F5-4871-AA95-FEF6BCA30EEB}" srcOrd="0" destOrd="0" presId="urn:microsoft.com/office/officeart/2016/7/layout/LinearBlockProcessNumbered"/>
    <dgm:cxn modelId="{D559FD5B-1158-4B33-9F96-C1ABC3524E10}" type="presParOf" srcId="{596CF2E8-451F-4B91-A512-0C00140257BC}" destId="{793C0B58-9549-4685-BADD-E1B66F2BDEBB}" srcOrd="1" destOrd="0" presId="urn:microsoft.com/office/officeart/2016/7/layout/LinearBlockProcessNumbered"/>
    <dgm:cxn modelId="{754E64B5-925E-4C5F-8590-157AAAC350CD}" type="presParOf" srcId="{596CF2E8-451F-4B91-A512-0C00140257BC}" destId="{4ADF7D65-E98B-46B9-9DDA-1F5B30B44F9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DC307-0AF2-41AC-A7D7-B88A8FB866F7}">
      <dsp:nvSpPr>
        <dsp:cNvPr id="0" name=""/>
        <dsp:cNvSpPr/>
      </dsp:nvSpPr>
      <dsp:spPr>
        <a:xfrm>
          <a:off x="508409" y="743284"/>
          <a:ext cx="401844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124F4-6377-4C4D-AECE-14CD1787D461}">
      <dsp:nvSpPr>
        <dsp:cNvPr id="0" name=""/>
        <dsp:cNvSpPr/>
      </dsp:nvSpPr>
      <dsp:spPr>
        <a:xfrm>
          <a:off x="934365" y="709532"/>
          <a:ext cx="46212" cy="8688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CC513-2F6C-4B4D-82AB-6A33DC081853}">
      <dsp:nvSpPr>
        <dsp:cNvPr id="0" name=""/>
        <dsp:cNvSpPr/>
      </dsp:nvSpPr>
      <dsp:spPr>
        <a:xfrm>
          <a:off x="299635" y="584776"/>
          <a:ext cx="317087" cy="31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5" tIns="12305" rIns="12305" bIns="1230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</a:t>
          </a:r>
        </a:p>
      </dsp:txBody>
      <dsp:txXfrm>
        <a:off x="346071" y="631212"/>
        <a:ext cx="224215" cy="224215"/>
      </dsp:txXfrm>
    </dsp:sp>
    <dsp:sp modelId="{EA54B715-158E-4F94-BD3B-74D48A695227}">
      <dsp:nvSpPr>
        <dsp:cNvPr id="0" name=""/>
        <dsp:cNvSpPr/>
      </dsp:nvSpPr>
      <dsp:spPr>
        <a:xfrm>
          <a:off x="6103" y="1067461"/>
          <a:ext cx="90415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20" tIns="165100" rIns="7132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Choose friends who value and respect you</a:t>
          </a:r>
        </a:p>
      </dsp:txBody>
      <dsp:txXfrm>
        <a:off x="6103" y="1248291"/>
        <a:ext cx="904151" cy="1784770"/>
      </dsp:txXfrm>
    </dsp:sp>
    <dsp:sp modelId="{E93833D9-CED9-465F-9F46-897FAC45BB0A}">
      <dsp:nvSpPr>
        <dsp:cNvPr id="0" name=""/>
        <dsp:cNvSpPr/>
      </dsp:nvSpPr>
      <dsp:spPr>
        <a:xfrm>
          <a:off x="1010716" y="743286"/>
          <a:ext cx="90415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A1102-ADE9-4ED5-A767-AF753B38A4C0}">
      <dsp:nvSpPr>
        <dsp:cNvPr id="0" name=""/>
        <dsp:cNvSpPr/>
      </dsp:nvSpPr>
      <dsp:spPr>
        <a:xfrm>
          <a:off x="1938978" y="709533"/>
          <a:ext cx="46212" cy="868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28DCF-D32D-4341-9E19-E46EE4225E71}">
      <dsp:nvSpPr>
        <dsp:cNvPr id="0" name=""/>
        <dsp:cNvSpPr/>
      </dsp:nvSpPr>
      <dsp:spPr>
        <a:xfrm>
          <a:off x="1304247" y="584778"/>
          <a:ext cx="317087" cy="31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5" tIns="12305" rIns="12305" bIns="1230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2</a:t>
          </a:r>
        </a:p>
      </dsp:txBody>
      <dsp:txXfrm>
        <a:off x="1350683" y="631214"/>
        <a:ext cx="224215" cy="224215"/>
      </dsp:txXfrm>
    </dsp:sp>
    <dsp:sp modelId="{8AE78FFC-0B56-497E-B73C-EC5FFBB75A99}">
      <dsp:nvSpPr>
        <dsp:cNvPr id="0" name=""/>
        <dsp:cNvSpPr/>
      </dsp:nvSpPr>
      <dsp:spPr>
        <a:xfrm>
          <a:off x="1010716" y="1067468"/>
          <a:ext cx="90415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20" tIns="165100" rIns="7132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Focus on positive aspects about yourself</a:t>
          </a:r>
        </a:p>
      </dsp:txBody>
      <dsp:txXfrm>
        <a:off x="1010716" y="1248298"/>
        <a:ext cx="904151" cy="1784770"/>
      </dsp:txXfrm>
    </dsp:sp>
    <dsp:sp modelId="{F865F88B-9922-4FDD-84E5-B6E80B8F6E45}">
      <dsp:nvSpPr>
        <dsp:cNvPr id="0" name=""/>
        <dsp:cNvSpPr/>
      </dsp:nvSpPr>
      <dsp:spPr>
        <a:xfrm>
          <a:off x="2015328" y="743286"/>
          <a:ext cx="90415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B503C-F23F-4DE3-A1C2-6BE1AC862099}">
      <dsp:nvSpPr>
        <dsp:cNvPr id="0" name=""/>
        <dsp:cNvSpPr/>
      </dsp:nvSpPr>
      <dsp:spPr>
        <a:xfrm>
          <a:off x="2943590" y="709533"/>
          <a:ext cx="46212" cy="868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44026-54E5-4717-86B7-8D425B95CC0A}">
      <dsp:nvSpPr>
        <dsp:cNvPr id="0" name=""/>
        <dsp:cNvSpPr/>
      </dsp:nvSpPr>
      <dsp:spPr>
        <a:xfrm>
          <a:off x="2308860" y="584778"/>
          <a:ext cx="317087" cy="31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5" tIns="12305" rIns="12305" bIns="1230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3</a:t>
          </a:r>
        </a:p>
      </dsp:txBody>
      <dsp:txXfrm>
        <a:off x="2355296" y="631214"/>
        <a:ext cx="224215" cy="224215"/>
      </dsp:txXfrm>
    </dsp:sp>
    <dsp:sp modelId="{D7D07B19-8CCB-43A1-BF29-111A8F14961A}">
      <dsp:nvSpPr>
        <dsp:cNvPr id="0" name=""/>
        <dsp:cNvSpPr/>
      </dsp:nvSpPr>
      <dsp:spPr>
        <a:xfrm>
          <a:off x="2015328" y="1067468"/>
          <a:ext cx="90415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20" tIns="165100" rIns="7132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Replace negative self-talk with supportive self-talk</a:t>
          </a:r>
        </a:p>
      </dsp:txBody>
      <dsp:txXfrm>
        <a:off x="2015328" y="1248298"/>
        <a:ext cx="904151" cy="1784770"/>
      </dsp:txXfrm>
    </dsp:sp>
    <dsp:sp modelId="{040D6929-7A3C-477D-BDDF-48554FA3C2C1}">
      <dsp:nvSpPr>
        <dsp:cNvPr id="0" name=""/>
        <dsp:cNvSpPr/>
      </dsp:nvSpPr>
      <dsp:spPr>
        <a:xfrm>
          <a:off x="3019940" y="743286"/>
          <a:ext cx="90415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D6381-95F4-4232-8AD1-BEBA98FA7D2F}">
      <dsp:nvSpPr>
        <dsp:cNvPr id="0" name=""/>
        <dsp:cNvSpPr/>
      </dsp:nvSpPr>
      <dsp:spPr>
        <a:xfrm>
          <a:off x="3948202" y="709533"/>
          <a:ext cx="46212" cy="868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60129-4A6A-4B44-A906-7951156CF2FB}">
      <dsp:nvSpPr>
        <dsp:cNvPr id="0" name=""/>
        <dsp:cNvSpPr/>
      </dsp:nvSpPr>
      <dsp:spPr>
        <a:xfrm>
          <a:off x="3313472" y="584778"/>
          <a:ext cx="317087" cy="31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5" tIns="12305" rIns="12305" bIns="1230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4</a:t>
          </a:r>
        </a:p>
      </dsp:txBody>
      <dsp:txXfrm>
        <a:off x="3359908" y="631214"/>
        <a:ext cx="224215" cy="224215"/>
      </dsp:txXfrm>
    </dsp:sp>
    <dsp:sp modelId="{414FC37B-9266-4FB7-9F91-4E187A2CE7F4}">
      <dsp:nvSpPr>
        <dsp:cNvPr id="0" name=""/>
        <dsp:cNvSpPr/>
      </dsp:nvSpPr>
      <dsp:spPr>
        <a:xfrm>
          <a:off x="3019940" y="1067468"/>
          <a:ext cx="90415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20" tIns="165100" rIns="7132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Work toward accomplishments rather than perfection</a:t>
          </a:r>
        </a:p>
      </dsp:txBody>
      <dsp:txXfrm>
        <a:off x="3019940" y="1248298"/>
        <a:ext cx="904151" cy="1784770"/>
      </dsp:txXfrm>
    </dsp:sp>
    <dsp:sp modelId="{CEE966A3-726D-419A-B8AF-A2BA079FAFC7}">
      <dsp:nvSpPr>
        <dsp:cNvPr id="0" name=""/>
        <dsp:cNvSpPr/>
      </dsp:nvSpPr>
      <dsp:spPr>
        <a:xfrm>
          <a:off x="4024553" y="743286"/>
          <a:ext cx="90415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4F76A-A17F-42F4-947A-83653EA99849}">
      <dsp:nvSpPr>
        <dsp:cNvPr id="0" name=""/>
        <dsp:cNvSpPr/>
      </dsp:nvSpPr>
      <dsp:spPr>
        <a:xfrm>
          <a:off x="4952815" y="709533"/>
          <a:ext cx="46212" cy="868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26357-F3B8-4013-AF58-E62B49CF8EB4}">
      <dsp:nvSpPr>
        <dsp:cNvPr id="0" name=""/>
        <dsp:cNvSpPr/>
      </dsp:nvSpPr>
      <dsp:spPr>
        <a:xfrm>
          <a:off x="4318084" y="584778"/>
          <a:ext cx="317087" cy="31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5" tIns="12305" rIns="12305" bIns="1230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5</a:t>
          </a:r>
        </a:p>
      </dsp:txBody>
      <dsp:txXfrm>
        <a:off x="4364520" y="631214"/>
        <a:ext cx="224215" cy="224215"/>
      </dsp:txXfrm>
    </dsp:sp>
    <dsp:sp modelId="{D12F6219-7057-412C-9F7D-47A81F171BC6}">
      <dsp:nvSpPr>
        <dsp:cNvPr id="0" name=""/>
        <dsp:cNvSpPr/>
      </dsp:nvSpPr>
      <dsp:spPr>
        <a:xfrm>
          <a:off x="4024553" y="1067468"/>
          <a:ext cx="90415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20" tIns="165100" rIns="7132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Consider your mistakes learning opportunities</a:t>
          </a:r>
        </a:p>
      </dsp:txBody>
      <dsp:txXfrm>
        <a:off x="4024553" y="1248298"/>
        <a:ext cx="904151" cy="1784770"/>
      </dsp:txXfrm>
    </dsp:sp>
    <dsp:sp modelId="{CA7FE90E-D45D-45C3-AFAB-0BB752E72B15}">
      <dsp:nvSpPr>
        <dsp:cNvPr id="0" name=""/>
        <dsp:cNvSpPr/>
      </dsp:nvSpPr>
      <dsp:spPr>
        <a:xfrm>
          <a:off x="5029165" y="743286"/>
          <a:ext cx="90415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BCC77-6158-4A60-B777-EA4C63B8C530}">
      <dsp:nvSpPr>
        <dsp:cNvPr id="0" name=""/>
        <dsp:cNvSpPr/>
      </dsp:nvSpPr>
      <dsp:spPr>
        <a:xfrm>
          <a:off x="5957427" y="709533"/>
          <a:ext cx="46212" cy="868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B6C50-D445-4741-A0B0-93AA6B73BE79}">
      <dsp:nvSpPr>
        <dsp:cNvPr id="0" name=""/>
        <dsp:cNvSpPr/>
      </dsp:nvSpPr>
      <dsp:spPr>
        <a:xfrm>
          <a:off x="5322697" y="584778"/>
          <a:ext cx="317087" cy="31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5" tIns="12305" rIns="12305" bIns="1230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6</a:t>
          </a:r>
        </a:p>
      </dsp:txBody>
      <dsp:txXfrm>
        <a:off x="5369133" y="631214"/>
        <a:ext cx="224215" cy="224215"/>
      </dsp:txXfrm>
    </dsp:sp>
    <dsp:sp modelId="{10624711-968C-4B13-9398-B25A888CDEF1}">
      <dsp:nvSpPr>
        <dsp:cNvPr id="0" name=""/>
        <dsp:cNvSpPr/>
      </dsp:nvSpPr>
      <dsp:spPr>
        <a:xfrm>
          <a:off x="5029165" y="1067468"/>
          <a:ext cx="90415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20" tIns="165100" rIns="7132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Try new activities and discover your talents</a:t>
          </a:r>
        </a:p>
      </dsp:txBody>
      <dsp:txXfrm>
        <a:off x="5029165" y="1248298"/>
        <a:ext cx="904151" cy="1784770"/>
      </dsp:txXfrm>
    </dsp:sp>
    <dsp:sp modelId="{0AF76FD1-15FA-4A8B-A7C9-228DC146C761}">
      <dsp:nvSpPr>
        <dsp:cNvPr id="0" name=""/>
        <dsp:cNvSpPr/>
      </dsp:nvSpPr>
      <dsp:spPr>
        <a:xfrm>
          <a:off x="6033778" y="743286"/>
          <a:ext cx="90421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3C0C2-2BF4-4483-9BD7-073CF842F0B5}">
      <dsp:nvSpPr>
        <dsp:cNvPr id="0" name=""/>
        <dsp:cNvSpPr/>
      </dsp:nvSpPr>
      <dsp:spPr>
        <a:xfrm>
          <a:off x="6962103" y="709533"/>
          <a:ext cx="46215" cy="868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D5D36-FEAB-4701-B8EC-FAD1AF9AC4D0}">
      <dsp:nvSpPr>
        <dsp:cNvPr id="0" name=""/>
        <dsp:cNvSpPr/>
      </dsp:nvSpPr>
      <dsp:spPr>
        <a:xfrm>
          <a:off x="6327340" y="584778"/>
          <a:ext cx="317087" cy="31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5" tIns="12305" rIns="12305" bIns="1230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7</a:t>
          </a:r>
        </a:p>
      </dsp:txBody>
      <dsp:txXfrm>
        <a:off x="6373776" y="631214"/>
        <a:ext cx="224215" cy="224215"/>
      </dsp:txXfrm>
    </dsp:sp>
    <dsp:sp modelId="{502E8947-DDDB-46D3-85CF-84BE2820FACE}">
      <dsp:nvSpPr>
        <dsp:cNvPr id="0" name=""/>
        <dsp:cNvSpPr/>
      </dsp:nvSpPr>
      <dsp:spPr>
        <a:xfrm>
          <a:off x="6033778" y="1067468"/>
          <a:ext cx="90421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25" tIns="165100" rIns="71325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Write down goals and the steps you will talk to achieve them</a:t>
          </a:r>
        </a:p>
      </dsp:txBody>
      <dsp:txXfrm>
        <a:off x="6033778" y="1248310"/>
        <a:ext cx="904212" cy="1784758"/>
      </dsp:txXfrm>
    </dsp:sp>
    <dsp:sp modelId="{1C284477-9B4F-409B-AF84-B566FDC0FFA0}">
      <dsp:nvSpPr>
        <dsp:cNvPr id="0" name=""/>
        <dsp:cNvSpPr/>
      </dsp:nvSpPr>
      <dsp:spPr>
        <a:xfrm>
          <a:off x="7038459" y="743286"/>
          <a:ext cx="90415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E5161-5BFD-458C-BE25-89559080F0B3}">
      <dsp:nvSpPr>
        <dsp:cNvPr id="0" name=""/>
        <dsp:cNvSpPr/>
      </dsp:nvSpPr>
      <dsp:spPr>
        <a:xfrm>
          <a:off x="7966720" y="709533"/>
          <a:ext cx="46212" cy="868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3289D-2DDE-4894-B0A9-FD741D8666A2}">
      <dsp:nvSpPr>
        <dsp:cNvPr id="0" name=""/>
        <dsp:cNvSpPr/>
      </dsp:nvSpPr>
      <dsp:spPr>
        <a:xfrm>
          <a:off x="7331990" y="584778"/>
          <a:ext cx="317087" cy="31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5" tIns="12305" rIns="12305" bIns="1230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8</a:t>
          </a:r>
        </a:p>
      </dsp:txBody>
      <dsp:txXfrm>
        <a:off x="7378426" y="631214"/>
        <a:ext cx="224215" cy="224215"/>
      </dsp:txXfrm>
    </dsp:sp>
    <dsp:sp modelId="{A8987959-A5B4-40FF-A581-973A9687A5A5}">
      <dsp:nvSpPr>
        <dsp:cNvPr id="0" name=""/>
        <dsp:cNvSpPr/>
      </dsp:nvSpPr>
      <dsp:spPr>
        <a:xfrm>
          <a:off x="7038459" y="1067468"/>
          <a:ext cx="90415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20" tIns="165100" rIns="7132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Exercise regularly</a:t>
          </a:r>
        </a:p>
      </dsp:txBody>
      <dsp:txXfrm>
        <a:off x="7038459" y="1248298"/>
        <a:ext cx="904151" cy="1784770"/>
      </dsp:txXfrm>
    </dsp:sp>
    <dsp:sp modelId="{5C67278F-93E5-42E4-8030-2F384479BC74}">
      <dsp:nvSpPr>
        <dsp:cNvPr id="0" name=""/>
        <dsp:cNvSpPr/>
      </dsp:nvSpPr>
      <dsp:spPr>
        <a:xfrm>
          <a:off x="8043071" y="743286"/>
          <a:ext cx="90415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B312F-F2DD-4DF4-A82A-1F8CC44C00FD}">
      <dsp:nvSpPr>
        <dsp:cNvPr id="0" name=""/>
        <dsp:cNvSpPr/>
      </dsp:nvSpPr>
      <dsp:spPr>
        <a:xfrm>
          <a:off x="8971333" y="709533"/>
          <a:ext cx="46212" cy="868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F1BB7-A4C6-4794-BE5E-8F514279E160}">
      <dsp:nvSpPr>
        <dsp:cNvPr id="0" name=""/>
        <dsp:cNvSpPr/>
      </dsp:nvSpPr>
      <dsp:spPr>
        <a:xfrm>
          <a:off x="8336603" y="584778"/>
          <a:ext cx="317087" cy="31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5" tIns="12305" rIns="12305" bIns="1230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9</a:t>
          </a:r>
        </a:p>
      </dsp:txBody>
      <dsp:txXfrm>
        <a:off x="8383039" y="631214"/>
        <a:ext cx="224215" cy="224215"/>
      </dsp:txXfrm>
    </dsp:sp>
    <dsp:sp modelId="{2264684E-8AAD-4EA9-932A-08931F84B788}">
      <dsp:nvSpPr>
        <dsp:cNvPr id="0" name=""/>
        <dsp:cNvSpPr/>
      </dsp:nvSpPr>
      <dsp:spPr>
        <a:xfrm>
          <a:off x="8043071" y="1067468"/>
          <a:ext cx="90415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20" tIns="165100" rIns="7132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Volunteer your time</a:t>
          </a:r>
        </a:p>
      </dsp:txBody>
      <dsp:txXfrm>
        <a:off x="8043071" y="1248298"/>
        <a:ext cx="904151" cy="1784770"/>
      </dsp:txXfrm>
    </dsp:sp>
    <dsp:sp modelId="{7E4C92D4-65C0-4BBF-9EF3-F66309EC8C43}">
      <dsp:nvSpPr>
        <dsp:cNvPr id="0" name=""/>
        <dsp:cNvSpPr/>
      </dsp:nvSpPr>
      <dsp:spPr>
        <a:xfrm>
          <a:off x="9047683" y="743286"/>
          <a:ext cx="45207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B96F6-E6A6-4E09-8F9D-F74758E17FFF}">
      <dsp:nvSpPr>
        <dsp:cNvPr id="0" name=""/>
        <dsp:cNvSpPr/>
      </dsp:nvSpPr>
      <dsp:spPr>
        <a:xfrm>
          <a:off x="9341215" y="584778"/>
          <a:ext cx="317087" cy="31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5" tIns="12305" rIns="12305" bIns="1230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10</a:t>
          </a:r>
        </a:p>
      </dsp:txBody>
      <dsp:txXfrm>
        <a:off x="9387651" y="631214"/>
        <a:ext cx="224215" cy="224215"/>
      </dsp:txXfrm>
    </dsp:sp>
    <dsp:sp modelId="{CE225291-0768-417F-B467-E9F78D23CC70}">
      <dsp:nvSpPr>
        <dsp:cNvPr id="0" name=""/>
        <dsp:cNvSpPr/>
      </dsp:nvSpPr>
      <dsp:spPr>
        <a:xfrm>
          <a:off x="9047683" y="1067468"/>
          <a:ext cx="90415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20" tIns="165100" rIns="71320" bIns="1651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Accept the things you cannot change and focus energy on things you can</a:t>
          </a:r>
        </a:p>
      </dsp:txBody>
      <dsp:txXfrm>
        <a:off x="9047683" y="1248298"/>
        <a:ext cx="904151" cy="1784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B0E5C-1381-479D-955A-2A532A9674E2}">
      <dsp:nvSpPr>
        <dsp:cNvPr id="0" name=""/>
        <dsp:cNvSpPr/>
      </dsp:nvSpPr>
      <dsp:spPr>
        <a:xfrm>
          <a:off x="581501" y="2044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Trustworthiness</a:t>
          </a:r>
        </a:p>
      </dsp:txBody>
      <dsp:txXfrm>
        <a:off x="581501" y="2044"/>
        <a:ext cx="2779811" cy="1667887"/>
      </dsp:txXfrm>
    </dsp:sp>
    <dsp:sp modelId="{C783D85C-967C-4347-8B4D-04F50713C5E2}">
      <dsp:nvSpPr>
        <dsp:cNvPr id="0" name=""/>
        <dsp:cNvSpPr/>
      </dsp:nvSpPr>
      <dsp:spPr>
        <a:xfrm>
          <a:off x="3639294" y="2044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Respect</a:t>
          </a:r>
        </a:p>
      </dsp:txBody>
      <dsp:txXfrm>
        <a:off x="3639294" y="2044"/>
        <a:ext cx="2779811" cy="1667887"/>
      </dsp:txXfrm>
    </dsp:sp>
    <dsp:sp modelId="{063E235C-000E-48ED-8AD8-20FEB3A27751}">
      <dsp:nvSpPr>
        <dsp:cNvPr id="0" name=""/>
        <dsp:cNvSpPr/>
      </dsp:nvSpPr>
      <dsp:spPr>
        <a:xfrm>
          <a:off x="6697087" y="2044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Responsibility</a:t>
          </a:r>
        </a:p>
      </dsp:txBody>
      <dsp:txXfrm>
        <a:off x="6697087" y="2044"/>
        <a:ext cx="2779811" cy="1667887"/>
      </dsp:txXfrm>
    </dsp:sp>
    <dsp:sp modelId="{1A4B005F-43DF-4C83-8F8C-C0C3A5C94CBD}">
      <dsp:nvSpPr>
        <dsp:cNvPr id="0" name=""/>
        <dsp:cNvSpPr/>
      </dsp:nvSpPr>
      <dsp:spPr>
        <a:xfrm>
          <a:off x="581501" y="1947913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Fairness</a:t>
          </a:r>
        </a:p>
      </dsp:txBody>
      <dsp:txXfrm>
        <a:off x="581501" y="1947913"/>
        <a:ext cx="2779811" cy="1667887"/>
      </dsp:txXfrm>
    </dsp:sp>
    <dsp:sp modelId="{110E9DD0-9759-4103-802F-E539DA7D208D}">
      <dsp:nvSpPr>
        <dsp:cNvPr id="0" name=""/>
        <dsp:cNvSpPr/>
      </dsp:nvSpPr>
      <dsp:spPr>
        <a:xfrm>
          <a:off x="3639294" y="1947913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Caring</a:t>
          </a:r>
        </a:p>
      </dsp:txBody>
      <dsp:txXfrm>
        <a:off x="3639294" y="1947913"/>
        <a:ext cx="2779811" cy="1667887"/>
      </dsp:txXfrm>
    </dsp:sp>
    <dsp:sp modelId="{AE57FF50-DF45-4AB7-B624-E26F82D3A5B5}">
      <dsp:nvSpPr>
        <dsp:cNvPr id="0" name=""/>
        <dsp:cNvSpPr/>
      </dsp:nvSpPr>
      <dsp:spPr>
        <a:xfrm>
          <a:off x="6697087" y="1947913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Citizenship</a:t>
          </a:r>
        </a:p>
      </dsp:txBody>
      <dsp:txXfrm>
        <a:off x="6697087" y="1947913"/>
        <a:ext cx="2779811" cy="1667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58966-9B3E-4D32-8BF2-98114E5C384F}">
      <dsp:nvSpPr>
        <dsp:cNvPr id="0" name=""/>
        <dsp:cNvSpPr/>
      </dsp:nvSpPr>
      <dsp:spPr>
        <a:xfrm>
          <a:off x="785" y="0"/>
          <a:ext cx="3182540" cy="361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Handling fear: Recognize what you are afraid of and what could be causing the fear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Example: you are afraid to speak in front of people, but have a huge presentation.  How do you respond?</a:t>
          </a:r>
        </a:p>
      </dsp:txBody>
      <dsp:txXfrm>
        <a:off x="785" y="1447138"/>
        <a:ext cx="3182540" cy="2170707"/>
      </dsp:txXfrm>
    </dsp:sp>
    <dsp:sp modelId="{A6DF6785-0071-43A5-AE5A-A7E7BE894CEC}">
      <dsp:nvSpPr>
        <dsp:cNvPr id="0" name=""/>
        <dsp:cNvSpPr/>
      </dsp:nvSpPr>
      <dsp:spPr>
        <a:xfrm>
          <a:off x="785" y="0"/>
          <a:ext cx="3182540" cy="144713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01</a:t>
          </a:r>
        </a:p>
      </dsp:txBody>
      <dsp:txXfrm>
        <a:off x="785" y="0"/>
        <a:ext cx="3182540" cy="1447138"/>
      </dsp:txXfrm>
    </dsp:sp>
    <dsp:sp modelId="{FD743C87-757B-45EA-88BC-C5BAAB5B2EAA}">
      <dsp:nvSpPr>
        <dsp:cNvPr id="0" name=""/>
        <dsp:cNvSpPr/>
      </dsp:nvSpPr>
      <dsp:spPr>
        <a:xfrm>
          <a:off x="3437929" y="0"/>
          <a:ext cx="3182540" cy="361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Dealing with Guilt: Decide what could cause the guilt to occur; admitting to fault, apologizing, and being more thoughtful in future situations can overcome feelings caused by guilt</a:t>
          </a:r>
        </a:p>
      </dsp:txBody>
      <dsp:txXfrm>
        <a:off x="3437929" y="1447138"/>
        <a:ext cx="3182540" cy="2170707"/>
      </dsp:txXfrm>
    </dsp:sp>
    <dsp:sp modelId="{3F571D3C-C3B1-418F-B2C5-686BDD01E72A}">
      <dsp:nvSpPr>
        <dsp:cNvPr id="0" name=""/>
        <dsp:cNvSpPr/>
      </dsp:nvSpPr>
      <dsp:spPr>
        <a:xfrm>
          <a:off x="3437929" y="0"/>
          <a:ext cx="3182540" cy="144713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02</a:t>
          </a:r>
        </a:p>
      </dsp:txBody>
      <dsp:txXfrm>
        <a:off x="3437929" y="0"/>
        <a:ext cx="3182540" cy="1447138"/>
      </dsp:txXfrm>
    </dsp:sp>
    <dsp:sp modelId="{BCD12CD9-D2F5-4871-AA95-FEF6BCA30EEB}">
      <dsp:nvSpPr>
        <dsp:cNvPr id="0" name=""/>
        <dsp:cNvSpPr/>
      </dsp:nvSpPr>
      <dsp:spPr>
        <a:xfrm>
          <a:off x="6875073" y="0"/>
          <a:ext cx="3182540" cy="3617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0" rIns="314364" bIns="3302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Managing Anger:  One of the most challenging emotions to handle.  Decide what could cause the anger to occur.  Take time to calm down.  Try deep breathing.  Remove yourself from the situation</a:t>
          </a:r>
        </a:p>
      </dsp:txBody>
      <dsp:txXfrm>
        <a:off x="6875073" y="1447138"/>
        <a:ext cx="3182540" cy="2170707"/>
      </dsp:txXfrm>
    </dsp:sp>
    <dsp:sp modelId="{793C0B58-9549-4685-BADD-E1B66F2BDEBB}">
      <dsp:nvSpPr>
        <dsp:cNvPr id="0" name=""/>
        <dsp:cNvSpPr/>
      </dsp:nvSpPr>
      <dsp:spPr>
        <a:xfrm>
          <a:off x="6875073" y="0"/>
          <a:ext cx="3182540" cy="144713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64" tIns="165100" rIns="31436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03</a:t>
          </a:r>
        </a:p>
      </dsp:txBody>
      <dsp:txXfrm>
        <a:off x="6875073" y="0"/>
        <a:ext cx="3182540" cy="1447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8/11/2017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2347326674"/>
              </p:ext>
            </p:extLst>
          </p:nvPr>
        </p:nvSpPr>
        <p:spPr/>
        <p:txBody>
          <a:bodyPr/>
          <a:lstStyle/>
          <a:p>
            <a:r>
              <a:rPr lang="en-US" sz="7200">
                <a:solidFill>
                  <a:schemeClr val="tx1"/>
                </a:solidFill>
              </a:rPr>
              <a:t>Chapter 3: Achieving Mental and Emotional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3014058738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Unit 2: Mental and Emotional Health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t="17031" b="7465"/>
          <a:stretch/>
        </p:blipFill>
        <p:spPr>
          <a:xfrm>
            <a:off x="-25908" y="1"/>
            <a:ext cx="12192000" cy="6857999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3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092624241"/>
              </p:ext>
            </p:extLst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Understanding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545118984"/>
              </p:ext>
            </p:extLst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Emotions: signals that tell your mind and body how to react</a:t>
            </a:r>
          </a:p>
          <a:p>
            <a:r>
              <a:rPr lang="en-US"/>
              <a:t>Hormones: chemicals produced by your glands that regulate activities of different body cells</a:t>
            </a:r>
          </a:p>
          <a:p>
            <a:r>
              <a:rPr lang="en-US"/>
              <a:t>Common emotions:</a:t>
            </a:r>
          </a:p>
          <a:p>
            <a:pPr lvl="1"/>
            <a:r>
              <a:rPr lang="en-US"/>
              <a:t>Happiness</a:t>
            </a:r>
          </a:p>
          <a:p>
            <a:pPr lvl="1"/>
            <a:r>
              <a:rPr lang="en-US"/>
              <a:t>Sadness</a:t>
            </a:r>
          </a:p>
          <a:p>
            <a:pPr lvl="1"/>
            <a:r>
              <a:rPr lang="en-US"/>
              <a:t>Love</a:t>
            </a:r>
          </a:p>
          <a:p>
            <a:pPr lvl="1"/>
            <a:r>
              <a:rPr lang="en-US"/>
              <a:t>Fear</a:t>
            </a:r>
          </a:p>
          <a:p>
            <a:pPr lvl="1"/>
            <a:r>
              <a:rPr lang="en-US"/>
              <a:t>Guilt</a:t>
            </a:r>
          </a:p>
          <a:p>
            <a:pPr lvl="1"/>
            <a:r>
              <a:rPr lang="en-US"/>
              <a:t>Anger</a:t>
            </a:r>
          </a:p>
        </p:txBody>
      </p:sp>
    </p:spTree>
    <p:extLst>
      <p:ext uri="{BB962C8B-B14F-4D97-AF65-F5344CB8AC3E}">
        <p14:creationId xmlns:p14="http://schemas.microsoft.com/office/powerpoint/2010/main" val="343672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070881882"/>
              </p:ext>
            </p:extLst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Managing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56780605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Emotions are neither good nor bad—it all depends on how you express your emotions!</a:t>
            </a:r>
          </a:p>
          <a:p>
            <a:r>
              <a:rPr lang="en-US"/>
              <a:t>Empathy: ability to imagine and understand how someone else feels</a:t>
            </a:r>
          </a:p>
          <a:p>
            <a:pPr lvl="1"/>
            <a:r>
              <a:rPr lang="en-US"/>
              <a:t>Supporting a friends through a tough time</a:t>
            </a:r>
          </a:p>
          <a:p>
            <a:r>
              <a:rPr lang="en-US"/>
              <a:t>Managing difficult emotions:</a:t>
            </a:r>
          </a:p>
          <a:p>
            <a:pPr lvl="1"/>
            <a:r>
              <a:rPr lang="en-US"/>
              <a:t>Take a deep breath and relax your muscles</a:t>
            </a:r>
          </a:p>
          <a:p>
            <a:pPr lvl="1"/>
            <a:r>
              <a:rPr lang="en-US"/>
              <a:t>Escape from the situation until you are calm again</a:t>
            </a:r>
          </a:p>
          <a:p>
            <a:pPr lvl="1"/>
            <a:r>
              <a:rPr lang="en-US"/>
              <a:t>Analyze your emotions by writing them down or talking with someone you trust</a:t>
            </a:r>
          </a:p>
          <a:p>
            <a:r>
              <a:rPr lang="en-US"/>
              <a:t>Defense mechanism: mental processes that protect individuals from strong or stressful emotions and situations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961324829"/>
              </p:ext>
            </p:extLst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How do I respond to....?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131815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742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l="1866" r="2966" b="-2"/>
          <a:stretch/>
        </p:blipFill>
        <p:spPr>
          <a:xfrm>
            <a:off x="1063942" y="2193036"/>
            <a:ext cx="4773168" cy="398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763403860"/>
              </p:ext>
            </p:extLst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727103949"/>
              </p:ext>
            </p:extLst>
          </p:nvPr>
        </p:nvSpPr>
        <p:spPr>
          <a:xfrm>
            <a:off x="6355080" y="2121408"/>
            <a:ext cx="4773168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Develop a healthy self-esteem by having good mental and emotional health</a:t>
            </a:r>
          </a:p>
          <a:p>
            <a:r>
              <a:rPr lang="en-US"/>
              <a:t>Learn how a healthy identity is based on being a person of good character</a:t>
            </a:r>
          </a:p>
          <a:p>
            <a:r>
              <a:rPr lang="en-US"/>
              <a:t>Express emotions in healthful ways</a:t>
            </a:r>
          </a:p>
        </p:txBody>
      </p:sp>
    </p:spTree>
    <p:extLst>
      <p:ext uri="{BB962C8B-B14F-4D97-AF65-F5344CB8AC3E}">
        <p14:creationId xmlns:p14="http://schemas.microsoft.com/office/powerpoint/2010/main" val="173402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113236994"/>
              </p:ext>
            </p:extLst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Self-Esteem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834381958"/>
              </p:ext>
            </p:extLst>
          </p:nvPr>
        </p:nvSpPr>
        <p:spPr>
          <a:xfrm>
            <a:off x="5053780" y="599768"/>
            <a:ext cx="6074467" cy="557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Mental/emotional health: the ability to accept yourself and others, express and manage emotions, and deal with demands and challenges you meet in your life</a:t>
            </a:r>
          </a:p>
          <a:p>
            <a:r>
              <a:rPr lang="en-US"/>
              <a:t>Characteristics of good mental and emotional health:</a:t>
            </a:r>
          </a:p>
          <a:p>
            <a:pPr lvl="1"/>
            <a:r>
              <a:rPr lang="en-US"/>
              <a:t>Sense of belonging</a:t>
            </a:r>
          </a:p>
          <a:p>
            <a:pPr lvl="1"/>
            <a:r>
              <a:rPr lang="en-US"/>
              <a:t>Sense of purpose</a:t>
            </a:r>
          </a:p>
          <a:p>
            <a:pPr lvl="1"/>
            <a:r>
              <a:rPr lang="en-US"/>
              <a:t>Positive outlook</a:t>
            </a:r>
          </a:p>
          <a:p>
            <a:pPr lvl="1"/>
            <a:r>
              <a:rPr lang="en-US"/>
              <a:t>Self-sufficiency</a:t>
            </a:r>
          </a:p>
          <a:p>
            <a:pPr lvl="1"/>
            <a:r>
              <a:rPr lang="en-US"/>
              <a:t>Healthy self-esteem</a:t>
            </a:r>
          </a:p>
          <a:p>
            <a:r>
              <a:rPr lang="en-US"/>
              <a:t>Resilient: ability to adapt effectively and recover from disappointment, difficulty, or crisis.  </a:t>
            </a:r>
          </a:p>
        </p:txBody>
      </p:sp>
    </p:spTree>
    <p:extLst>
      <p:ext uri="{BB962C8B-B14F-4D97-AF65-F5344CB8AC3E}">
        <p14:creationId xmlns:p14="http://schemas.microsoft.com/office/powerpoint/2010/main" val="97770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 t="546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769967879"/>
              </p:ext>
            </p:extLst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Self-Esteem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830113422"/>
              </p:ext>
            </p:extLst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Self-esteem: how much you value, respect and feel confident about yourself</a:t>
            </a:r>
          </a:p>
          <a:p>
            <a:r>
              <a:rPr lang="en-US">
                <a:solidFill>
                  <a:schemeClr val="bg1"/>
                </a:solidFill>
              </a:rPr>
              <a:t>Competence: having enough skills to do something</a:t>
            </a:r>
          </a:p>
          <a:p>
            <a:r>
              <a:rPr lang="en-US">
                <a:solidFill>
                  <a:schemeClr val="bg1"/>
                </a:solidFill>
              </a:rPr>
              <a:t>Developing self-esteem: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Praise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Believe in succeeding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Master new challenges</a:t>
            </a:r>
          </a:p>
          <a:p>
            <a:r>
              <a:rPr lang="en-US">
                <a:solidFill>
                  <a:schemeClr val="bg1"/>
                </a:solidFill>
              </a:rPr>
              <a:t>Benefits: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Feel proud of yourself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Believe setbacks are temporary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Confront challenges and overcome them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Try new things</a:t>
            </a:r>
          </a:p>
        </p:txBody>
      </p:sp>
    </p:spTree>
    <p:extLst>
      <p:ext uri="{BB962C8B-B14F-4D97-AF65-F5344CB8AC3E}">
        <p14:creationId xmlns:p14="http://schemas.microsoft.com/office/powerpoint/2010/main" val="308472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586018463"/>
              </p:ext>
            </p:extLst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Improving self-esteem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816977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688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870486"/>
            <a:ext cx="6882269" cy="5127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923807544"/>
              </p:ext>
            </p:extLst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Developing self-awareness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379809799"/>
              </p:ext>
            </p:extLst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Hierarchy of needs: ranked list of those needs essential to human growth and development, presented in ascending order, starting with basic needs and building toward the need to reach highest potential</a:t>
            </a:r>
          </a:p>
          <a:p>
            <a:pPr lvl="1"/>
            <a:r>
              <a:rPr lang="en-US" sz="1400"/>
              <a:t>Developed by Abraham Maslow</a:t>
            </a:r>
          </a:p>
          <a:p>
            <a:r>
              <a:rPr lang="en-US" sz="1600"/>
              <a:t>Self Actualization:</a:t>
            </a:r>
          </a:p>
        </p:txBody>
      </p:sp>
    </p:spTree>
    <p:extLst>
      <p:ext uri="{BB962C8B-B14F-4D97-AF65-F5344CB8AC3E}">
        <p14:creationId xmlns:p14="http://schemas.microsoft.com/office/powerpoint/2010/main" val="333203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62282364"/>
              </p:ext>
            </p:extLst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Personal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368784404"/>
              </p:ext>
            </p:extLst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Personal identity: sense of yourself as a unique individual</a:t>
            </a:r>
          </a:p>
          <a:p>
            <a:r>
              <a:rPr lang="en-US">
                <a:solidFill>
                  <a:schemeClr val="bg1"/>
                </a:solidFill>
              </a:rPr>
              <a:t>Role model: someone whose success or behavior serves as an example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Who's your role model?</a:t>
            </a:r>
          </a:p>
          <a:p>
            <a:r>
              <a:rPr lang="en-US">
                <a:solidFill>
                  <a:schemeClr val="bg1"/>
                </a:solidFill>
              </a:rPr>
              <a:t>Personality: a complex set of characteristics that makes you unique</a:t>
            </a:r>
          </a:p>
        </p:txBody>
      </p:sp>
    </p:spTree>
    <p:extLst>
      <p:ext uri="{BB962C8B-B14F-4D97-AF65-F5344CB8AC3E}">
        <p14:creationId xmlns:p14="http://schemas.microsoft.com/office/powerpoint/2010/main" val="181502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778025891"/>
              </p:ext>
            </p:extLst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importance of Good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163282171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Character: the distinctive qualities that describe how a person thinks, feels, and behaves.</a:t>
            </a:r>
          </a:p>
          <a:p>
            <a:pPr lvl="1"/>
            <a:r>
              <a:rPr lang="en-US"/>
              <a:t>It is an outward expression of your inner values</a:t>
            </a:r>
          </a:p>
          <a:p>
            <a:pPr lvl="1"/>
            <a:r>
              <a:rPr lang="en-US"/>
              <a:t>Core ethical values:</a:t>
            </a:r>
          </a:p>
          <a:p>
            <a:pPr lvl="2"/>
            <a:r>
              <a:rPr lang="en-US"/>
              <a:t>Responsibility</a:t>
            </a:r>
          </a:p>
          <a:p>
            <a:pPr lvl="2"/>
            <a:r>
              <a:rPr lang="en-US"/>
              <a:t>Honesty</a:t>
            </a:r>
          </a:p>
          <a:p>
            <a:pPr lvl="2"/>
            <a:r>
              <a:rPr lang="en-US"/>
              <a:t>Respect</a:t>
            </a:r>
          </a:p>
          <a:p>
            <a:r>
              <a:rPr lang="en-US"/>
              <a:t>Integrity: a firm observance of core ethical values</a:t>
            </a:r>
          </a:p>
        </p:txBody>
      </p:sp>
    </p:spTree>
    <p:extLst>
      <p:ext uri="{BB962C8B-B14F-4D97-AF65-F5344CB8AC3E}">
        <p14:creationId xmlns:p14="http://schemas.microsoft.com/office/powerpoint/2010/main" val="325270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335022183"/>
              </p:ext>
            </p:extLst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Traits of good character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419446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1212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Wood Type</vt:lpstr>
      <vt:lpstr>Chapter 3: Achieving Mental and Emotional Health</vt:lpstr>
      <vt:lpstr>Objectives</vt:lpstr>
      <vt:lpstr>Self-Esteem</vt:lpstr>
      <vt:lpstr>Self-Esteem</vt:lpstr>
      <vt:lpstr>Improving self-esteem</vt:lpstr>
      <vt:lpstr>Developing self-awareness</vt:lpstr>
      <vt:lpstr>Personal identity</vt:lpstr>
      <vt:lpstr>The importance of Good character</vt:lpstr>
      <vt:lpstr>Traits of good character</vt:lpstr>
      <vt:lpstr>Understanding emotions</vt:lpstr>
      <vt:lpstr>Managing emotions</vt:lpstr>
      <vt:lpstr>How do I respond to....?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Achieving Mental and Emotional Health</dc:title>
  <dc:creator>McGehee, Chelsea T.</dc:creator>
  <cp:lastModifiedBy>McGehee, Chelsea T.</cp:lastModifiedBy>
  <cp:revision>2</cp:revision>
  <dcterms:modified xsi:type="dcterms:W3CDTF">2017-08-11T18:46:43Z</dcterms:modified>
</cp:coreProperties>
</file>