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5C8DDA-408C-4EA3-828D-3BF0A7928100}" type="doc">
      <dgm:prSet loTypeId="urn:microsoft.com/office/officeart/2016/7/layout/LinearArrowProcessNumbered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63D5A51-997F-44EA-82B7-6310E573A557}">
      <dgm:prSet/>
      <dgm:spPr/>
      <dgm:t>
        <a:bodyPr/>
        <a:lstStyle/>
        <a:p>
          <a:r>
            <a:rPr lang="en-US"/>
            <a:t>1. Take time to calm down and think over the situation</a:t>
          </a:r>
        </a:p>
      </dgm:t>
    </dgm:pt>
    <dgm:pt modelId="{D4A2D26A-6B15-4924-A74F-8735514B85CE}" type="parTrans" cxnId="{A810FD9F-EBD7-41BB-A0FE-9C73A80DAEAE}">
      <dgm:prSet/>
      <dgm:spPr/>
      <dgm:t>
        <a:bodyPr/>
        <a:lstStyle/>
        <a:p>
          <a:endParaRPr lang="en-US"/>
        </a:p>
      </dgm:t>
    </dgm:pt>
    <dgm:pt modelId="{C21CF4D0-D532-4C44-8549-7FF61FD76D40}" type="sibTrans" cxnId="{A810FD9F-EBD7-41BB-A0FE-9C73A80DAEAE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CE168D1F-51A5-41EF-9629-2638E17B2264}">
      <dgm:prSet/>
      <dgm:spPr/>
      <dgm:t>
        <a:bodyPr/>
        <a:lstStyle/>
        <a:p>
          <a:r>
            <a:rPr lang="en-US"/>
            <a:t>2. Let each party take turns explaining its side of the conflict without interruption</a:t>
          </a:r>
        </a:p>
      </dgm:t>
    </dgm:pt>
    <dgm:pt modelId="{D1304345-9C42-4F01-9C50-88B243D1BB59}" type="parTrans" cxnId="{A218A127-66E3-46E4-B1C5-2A9648C9B670}">
      <dgm:prSet/>
      <dgm:spPr/>
      <dgm:t>
        <a:bodyPr/>
        <a:lstStyle/>
        <a:p>
          <a:endParaRPr lang="en-US"/>
        </a:p>
      </dgm:t>
    </dgm:pt>
    <dgm:pt modelId="{3F473362-268F-4DCB-8B60-44752460DF5A}" type="sibTrans" cxnId="{A218A127-66E3-46E4-B1C5-2A9648C9B670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5E7FA2CB-4233-4A00-AD86-2084926509C4}">
      <dgm:prSet/>
      <dgm:spPr/>
      <dgm:t>
        <a:bodyPr/>
        <a:lstStyle/>
        <a:p>
          <a:r>
            <a:rPr lang="en-US"/>
            <a:t>3. Ask for clarification to make sure that each party understand the other's position</a:t>
          </a:r>
        </a:p>
      </dgm:t>
    </dgm:pt>
    <dgm:pt modelId="{39470E89-40DB-4C74-B8AD-EE23B829E7A0}" type="parTrans" cxnId="{2BD3B6D3-50FD-43F5-B03B-7E5AC6168BAA}">
      <dgm:prSet/>
      <dgm:spPr/>
      <dgm:t>
        <a:bodyPr/>
        <a:lstStyle/>
        <a:p>
          <a:endParaRPr lang="en-US"/>
        </a:p>
      </dgm:t>
    </dgm:pt>
    <dgm:pt modelId="{130FD1A2-BA43-40A3-8BFE-27175C7E5AE4}" type="sibTrans" cxnId="{2BD3B6D3-50FD-43F5-B03B-7E5AC6168BAA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206DF1F6-E462-4DA0-AA98-720642332C1B}">
      <dgm:prSet/>
      <dgm:spPr/>
      <dgm:t>
        <a:bodyPr/>
        <a:lstStyle/>
        <a:p>
          <a:r>
            <a:rPr lang="en-US"/>
            <a:t>4. Brainstorm solutions to the conflict</a:t>
          </a:r>
        </a:p>
      </dgm:t>
    </dgm:pt>
    <dgm:pt modelId="{9EB2F260-DA37-4402-8F4D-C15EFAD625E9}" type="parTrans" cxnId="{49BB62F7-17ED-48DF-884F-82C04DC8BF43}">
      <dgm:prSet/>
      <dgm:spPr/>
      <dgm:t>
        <a:bodyPr/>
        <a:lstStyle/>
        <a:p>
          <a:endParaRPr lang="en-US"/>
        </a:p>
      </dgm:t>
    </dgm:pt>
    <dgm:pt modelId="{472E1E47-9FCD-4F0B-A1AC-993690A9AFFB}" type="sibTrans" cxnId="{49BB62F7-17ED-48DF-884F-82C04DC8BF43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C602E39E-2973-481D-9EB6-94C315FF0E65}">
      <dgm:prSet/>
      <dgm:spPr/>
      <dgm:t>
        <a:bodyPr/>
        <a:lstStyle/>
        <a:p>
          <a:r>
            <a:rPr lang="en-US"/>
            <a:t>5. Discuss advantages and disadvantages of each solution</a:t>
          </a:r>
        </a:p>
      </dgm:t>
    </dgm:pt>
    <dgm:pt modelId="{7CA30F60-413D-474A-9593-BDC344AF401C}" type="parTrans" cxnId="{51660812-8A35-431D-AB49-8325EBD8896E}">
      <dgm:prSet/>
      <dgm:spPr/>
      <dgm:t>
        <a:bodyPr/>
        <a:lstStyle/>
        <a:p>
          <a:endParaRPr lang="en-US"/>
        </a:p>
      </dgm:t>
    </dgm:pt>
    <dgm:pt modelId="{47C3CCA8-2104-49B3-A768-35D220BE237F}" type="sibTrans" cxnId="{51660812-8A35-431D-AB49-8325EBD8896E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D8056619-4B5F-461F-81BD-BA31A9BA4547}">
      <dgm:prSet/>
      <dgm:spPr/>
      <dgm:t>
        <a:bodyPr/>
        <a:lstStyle/>
        <a:p>
          <a:r>
            <a:rPr lang="en-US"/>
            <a:t>6. Agree on a solution that is acceptable to both sides</a:t>
          </a:r>
        </a:p>
      </dgm:t>
    </dgm:pt>
    <dgm:pt modelId="{39F5F7AB-56DB-49F4-A4F0-456499BE0183}" type="parTrans" cxnId="{5110E944-534B-4B49-AF9B-5DC7C916C119}">
      <dgm:prSet/>
      <dgm:spPr/>
      <dgm:t>
        <a:bodyPr/>
        <a:lstStyle/>
        <a:p>
          <a:endParaRPr lang="en-US"/>
        </a:p>
      </dgm:t>
    </dgm:pt>
    <dgm:pt modelId="{9C582C9D-51E0-47E5-A29B-F30A52627AE8}" type="sibTrans" cxnId="{5110E944-534B-4B49-AF9B-5DC7C916C119}">
      <dgm:prSet phldrT="6" phldr="0"/>
      <dgm:spPr/>
      <dgm:t>
        <a:bodyPr/>
        <a:lstStyle/>
        <a:p>
          <a:r>
            <a:rPr lang="en-US"/>
            <a:t>6</a:t>
          </a:r>
        </a:p>
      </dgm:t>
    </dgm:pt>
    <dgm:pt modelId="{7A524178-332F-4289-99C6-6E288E4854AA}">
      <dgm:prSet/>
      <dgm:spPr/>
      <dgm:t>
        <a:bodyPr/>
        <a:lstStyle/>
        <a:p>
          <a:r>
            <a:rPr lang="en-US"/>
            <a:t>7. Follow up to see whether the solution worked for each side</a:t>
          </a:r>
        </a:p>
      </dgm:t>
    </dgm:pt>
    <dgm:pt modelId="{F1B79F47-EF79-4E0C-B41C-040E1AE504F6}" type="parTrans" cxnId="{D0C0D571-BFA2-49B3-A31D-CAFCC497CA53}">
      <dgm:prSet/>
      <dgm:spPr/>
      <dgm:t>
        <a:bodyPr/>
        <a:lstStyle/>
        <a:p>
          <a:endParaRPr lang="en-US"/>
        </a:p>
      </dgm:t>
    </dgm:pt>
    <dgm:pt modelId="{6DA4BE37-7B5E-4EDC-8463-DC900003CCE6}" type="sibTrans" cxnId="{D0C0D571-BFA2-49B3-A31D-CAFCC497CA53}">
      <dgm:prSet phldrT="7" phldr="0"/>
      <dgm:spPr/>
      <dgm:t>
        <a:bodyPr/>
        <a:lstStyle/>
        <a:p>
          <a:r>
            <a:rPr lang="en-US"/>
            <a:t>7</a:t>
          </a:r>
        </a:p>
      </dgm:t>
    </dgm:pt>
    <dgm:pt modelId="{6C035582-C7A8-4140-A332-8180A5021CEA}" type="pres">
      <dgm:prSet presAssocID="{285C8DDA-408C-4EA3-828D-3BF0A792810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52873C-5FC1-43D2-BA11-CE6C2B51A336}" type="pres">
      <dgm:prSet presAssocID="{C63D5A51-997F-44EA-82B7-6310E573A557}" presName="compositeNode" presStyleCnt="0"/>
      <dgm:spPr/>
    </dgm:pt>
    <dgm:pt modelId="{BF5458A2-DC4F-4309-B00B-754FDEBF9A17}" type="pres">
      <dgm:prSet presAssocID="{C63D5A51-997F-44EA-82B7-6310E573A557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EDB3E063-18D3-4453-8EAF-7044BA0DB28E}" type="pres">
      <dgm:prSet presAssocID="{C63D5A51-997F-44EA-82B7-6310E573A557}" presName="parSh" presStyleCnt="0"/>
      <dgm:spPr/>
    </dgm:pt>
    <dgm:pt modelId="{4B921D87-DFC4-4BC7-A547-B92E7ED25E08}" type="pres">
      <dgm:prSet presAssocID="{C63D5A51-997F-44EA-82B7-6310E573A557}" presName="lineNode" presStyleLbl="alignAccFollowNode1" presStyleIdx="0" presStyleCnt="21"/>
      <dgm:spPr/>
    </dgm:pt>
    <dgm:pt modelId="{E6838479-6245-4242-947A-02B7BF4B13DE}" type="pres">
      <dgm:prSet presAssocID="{C63D5A51-997F-44EA-82B7-6310E573A557}" presName="lineArrowNode" presStyleLbl="alignAccFollowNode1" presStyleIdx="1" presStyleCnt="21"/>
      <dgm:spPr/>
    </dgm:pt>
    <dgm:pt modelId="{EF914657-F441-45D8-A87F-D8C721FCAC27}" type="pres">
      <dgm:prSet presAssocID="{C21CF4D0-D532-4C44-8549-7FF61FD76D40}" presName="sibTransNodeCircle" presStyleLbl="alignNode1" presStyleIdx="0" presStyleCnt="7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C241E77E-3CC1-46EB-BC4D-72AED7420A03}" type="pres">
      <dgm:prSet presAssocID="{C21CF4D0-D532-4C44-8549-7FF61FD76D40}" presName="spacerBetweenCircleAndCallout" presStyleCnt="0">
        <dgm:presLayoutVars/>
      </dgm:prSet>
      <dgm:spPr/>
    </dgm:pt>
    <dgm:pt modelId="{16CE13F6-8D3E-4E29-B6B1-15E0E615E72D}" type="pres">
      <dgm:prSet presAssocID="{C63D5A51-997F-44EA-82B7-6310E573A557}" presName="nodeText" presStyleLbl="alignAccFollowNode1" presStyleIdx="2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6FB120-7266-4467-B0F6-7E2600585F53}" type="pres">
      <dgm:prSet presAssocID="{C21CF4D0-D532-4C44-8549-7FF61FD76D40}" presName="sibTransComposite" presStyleCnt="0"/>
      <dgm:spPr/>
    </dgm:pt>
    <dgm:pt modelId="{B40D9EA2-C8BB-4AF8-B1AD-C3E30B8E6E7F}" type="pres">
      <dgm:prSet presAssocID="{CE168D1F-51A5-41EF-9629-2638E17B2264}" presName="compositeNode" presStyleCnt="0"/>
      <dgm:spPr/>
    </dgm:pt>
    <dgm:pt modelId="{D1F1E19F-386F-47E0-8F55-8E4E70F552B9}" type="pres">
      <dgm:prSet presAssocID="{CE168D1F-51A5-41EF-9629-2638E17B2264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5312EFF5-4B14-4890-880A-F9E473CA6A5A}" type="pres">
      <dgm:prSet presAssocID="{CE168D1F-51A5-41EF-9629-2638E17B2264}" presName="parSh" presStyleCnt="0"/>
      <dgm:spPr/>
    </dgm:pt>
    <dgm:pt modelId="{391FE0E4-5EA3-410E-9982-4F89610766B6}" type="pres">
      <dgm:prSet presAssocID="{CE168D1F-51A5-41EF-9629-2638E17B2264}" presName="lineNode" presStyleLbl="alignAccFollowNode1" presStyleIdx="3" presStyleCnt="21"/>
      <dgm:spPr/>
    </dgm:pt>
    <dgm:pt modelId="{254BFCFD-1279-45F3-B74A-E49F2DD1E3B5}" type="pres">
      <dgm:prSet presAssocID="{CE168D1F-51A5-41EF-9629-2638E17B2264}" presName="lineArrowNode" presStyleLbl="alignAccFollowNode1" presStyleIdx="4" presStyleCnt="21"/>
      <dgm:spPr/>
    </dgm:pt>
    <dgm:pt modelId="{751D27D0-6AE9-43C4-A937-2D52D003E601}" type="pres">
      <dgm:prSet presAssocID="{3F473362-268F-4DCB-8B60-44752460DF5A}" presName="sibTransNodeCircle" presStyleLbl="alignNode1" presStyleIdx="1" presStyleCnt="7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18E1830A-C25E-4CE2-BE3F-445C6160CF80}" type="pres">
      <dgm:prSet presAssocID="{3F473362-268F-4DCB-8B60-44752460DF5A}" presName="spacerBetweenCircleAndCallout" presStyleCnt="0">
        <dgm:presLayoutVars/>
      </dgm:prSet>
      <dgm:spPr/>
    </dgm:pt>
    <dgm:pt modelId="{7F3EA3ED-934F-46B4-A489-83F9396C1AC2}" type="pres">
      <dgm:prSet presAssocID="{CE168D1F-51A5-41EF-9629-2638E17B2264}" presName="nodeText" presStyleLbl="alignAccFollowNode1" presStyleIdx="5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708E3-D95F-475A-9580-748969A2F5BC}" type="pres">
      <dgm:prSet presAssocID="{3F473362-268F-4DCB-8B60-44752460DF5A}" presName="sibTransComposite" presStyleCnt="0"/>
      <dgm:spPr/>
    </dgm:pt>
    <dgm:pt modelId="{CACC357F-B8C5-425B-B8DC-4F51A682D650}" type="pres">
      <dgm:prSet presAssocID="{5E7FA2CB-4233-4A00-AD86-2084926509C4}" presName="compositeNode" presStyleCnt="0"/>
      <dgm:spPr/>
    </dgm:pt>
    <dgm:pt modelId="{662D44F1-BCCA-4AFB-814D-D8AA9C9CCA1B}" type="pres">
      <dgm:prSet presAssocID="{5E7FA2CB-4233-4A00-AD86-2084926509C4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50A83ED7-7213-4A23-BE6D-7D5B8153C01F}" type="pres">
      <dgm:prSet presAssocID="{5E7FA2CB-4233-4A00-AD86-2084926509C4}" presName="parSh" presStyleCnt="0"/>
      <dgm:spPr/>
    </dgm:pt>
    <dgm:pt modelId="{51C8D6A4-69C5-4192-AD8F-16CF2D61ED66}" type="pres">
      <dgm:prSet presAssocID="{5E7FA2CB-4233-4A00-AD86-2084926509C4}" presName="lineNode" presStyleLbl="alignAccFollowNode1" presStyleIdx="6" presStyleCnt="21"/>
      <dgm:spPr/>
    </dgm:pt>
    <dgm:pt modelId="{C470D051-C40A-4AF4-BE77-9ABAD14F4EAF}" type="pres">
      <dgm:prSet presAssocID="{5E7FA2CB-4233-4A00-AD86-2084926509C4}" presName="lineArrowNode" presStyleLbl="alignAccFollowNode1" presStyleIdx="7" presStyleCnt="21"/>
      <dgm:spPr/>
    </dgm:pt>
    <dgm:pt modelId="{CF30A484-58C4-4BEE-82CC-7A33503928C4}" type="pres">
      <dgm:prSet presAssocID="{130FD1A2-BA43-40A3-8BFE-27175C7E5AE4}" presName="sibTransNodeCircle" presStyleLbl="alignNode1" presStyleIdx="2" presStyleCnt="7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806B5254-29F9-43B5-BFE8-1CD3D7E1CD5A}" type="pres">
      <dgm:prSet presAssocID="{130FD1A2-BA43-40A3-8BFE-27175C7E5AE4}" presName="spacerBetweenCircleAndCallout" presStyleCnt="0">
        <dgm:presLayoutVars/>
      </dgm:prSet>
      <dgm:spPr/>
    </dgm:pt>
    <dgm:pt modelId="{AAE005DE-22D6-4443-AAB2-F7FAC8E125FC}" type="pres">
      <dgm:prSet presAssocID="{5E7FA2CB-4233-4A00-AD86-2084926509C4}" presName="nodeText" presStyleLbl="alignAccFollowNode1" presStyleIdx="8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2676E-5A37-4A78-8E96-ECD92F3A7FDD}" type="pres">
      <dgm:prSet presAssocID="{130FD1A2-BA43-40A3-8BFE-27175C7E5AE4}" presName="sibTransComposite" presStyleCnt="0"/>
      <dgm:spPr/>
    </dgm:pt>
    <dgm:pt modelId="{5372AC17-3424-4C0E-BE03-B6C5F020A8B1}" type="pres">
      <dgm:prSet presAssocID="{206DF1F6-E462-4DA0-AA98-720642332C1B}" presName="compositeNode" presStyleCnt="0"/>
      <dgm:spPr/>
    </dgm:pt>
    <dgm:pt modelId="{518ED793-A232-4B7B-BF54-27EA94486FE7}" type="pres">
      <dgm:prSet presAssocID="{206DF1F6-E462-4DA0-AA98-720642332C1B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21AAFD7F-01D5-4B94-B46B-122418A22CA9}" type="pres">
      <dgm:prSet presAssocID="{206DF1F6-E462-4DA0-AA98-720642332C1B}" presName="parSh" presStyleCnt="0"/>
      <dgm:spPr/>
    </dgm:pt>
    <dgm:pt modelId="{BD5B8926-B160-4222-AC21-D26CEBE5D169}" type="pres">
      <dgm:prSet presAssocID="{206DF1F6-E462-4DA0-AA98-720642332C1B}" presName="lineNode" presStyleLbl="alignAccFollowNode1" presStyleIdx="9" presStyleCnt="21"/>
      <dgm:spPr/>
    </dgm:pt>
    <dgm:pt modelId="{6E674771-21FD-4B09-9C72-A076D0798D72}" type="pres">
      <dgm:prSet presAssocID="{206DF1F6-E462-4DA0-AA98-720642332C1B}" presName="lineArrowNode" presStyleLbl="alignAccFollowNode1" presStyleIdx="10" presStyleCnt="21"/>
      <dgm:spPr/>
    </dgm:pt>
    <dgm:pt modelId="{7D6EB7E8-DE5B-4DE6-ADD5-E3951486CABC}" type="pres">
      <dgm:prSet presAssocID="{472E1E47-9FCD-4F0B-A1AC-993690A9AFFB}" presName="sibTransNodeCircle" presStyleLbl="alignNode1" presStyleIdx="3" presStyleCnt="7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2F400417-A87C-4382-AAB3-367E6FA27934}" type="pres">
      <dgm:prSet presAssocID="{472E1E47-9FCD-4F0B-A1AC-993690A9AFFB}" presName="spacerBetweenCircleAndCallout" presStyleCnt="0">
        <dgm:presLayoutVars/>
      </dgm:prSet>
      <dgm:spPr/>
    </dgm:pt>
    <dgm:pt modelId="{7432C900-FE20-460C-87A4-449F4BEA7C43}" type="pres">
      <dgm:prSet presAssocID="{206DF1F6-E462-4DA0-AA98-720642332C1B}" presName="nodeText" presStyleLbl="alignAccFollowNode1" presStyleIdx="11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AA548-2D5E-42A7-A98A-096E339021DB}" type="pres">
      <dgm:prSet presAssocID="{472E1E47-9FCD-4F0B-A1AC-993690A9AFFB}" presName="sibTransComposite" presStyleCnt="0"/>
      <dgm:spPr/>
    </dgm:pt>
    <dgm:pt modelId="{30AAEE17-5E17-48FE-89AC-EE9BB7787F4C}" type="pres">
      <dgm:prSet presAssocID="{C602E39E-2973-481D-9EB6-94C315FF0E65}" presName="compositeNode" presStyleCnt="0"/>
      <dgm:spPr/>
    </dgm:pt>
    <dgm:pt modelId="{573D174A-FC31-43FD-B8CF-9E19DA05CE8F}" type="pres">
      <dgm:prSet presAssocID="{C602E39E-2973-481D-9EB6-94C315FF0E65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FB405D1F-2C0E-48BE-B0D5-912DDD11896D}" type="pres">
      <dgm:prSet presAssocID="{C602E39E-2973-481D-9EB6-94C315FF0E65}" presName="parSh" presStyleCnt="0"/>
      <dgm:spPr/>
    </dgm:pt>
    <dgm:pt modelId="{85517E45-6E1E-42C0-87E7-5E369CD63EB6}" type="pres">
      <dgm:prSet presAssocID="{C602E39E-2973-481D-9EB6-94C315FF0E65}" presName="lineNode" presStyleLbl="alignAccFollowNode1" presStyleIdx="12" presStyleCnt="21"/>
      <dgm:spPr/>
    </dgm:pt>
    <dgm:pt modelId="{5E663DA0-4B15-4EEA-8AF3-6BF166016E9D}" type="pres">
      <dgm:prSet presAssocID="{C602E39E-2973-481D-9EB6-94C315FF0E65}" presName="lineArrowNode" presStyleLbl="alignAccFollowNode1" presStyleIdx="13" presStyleCnt="21"/>
      <dgm:spPr/>
    </dgm:pt>
    <dgm:pt modelId="{BF0D85B6-C06D-4EC4-8D0C-92357863F477}" type="pres">
      <dgm:prSet presAssocID="{47C3CCA8-2104-49B3-A768-35D220BE237F}" presName="sibTransNodeCircle" presStyleLbl="alignNode1" presStyleIdx="4" presStyleCnt="7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2DEB597B-E1EB-439C-8B51-D361272DA895}" type="pres">
      <dgm:prSet presAssocID="{47C3CCA8-2104-49B3-A768-35D220BE237F}" presName="spacerBetweenCircleAndCallout" presStyleCnt="0">
        <dgm:presLayoutVars/>
      </dgm:prSet>
      <dgm:spPr/>
    </dgm:pt>
    <dgm:pt modelId="{229AD8CC-B456-469D-89CA-211294D6179E}" type="pres">
      <dgm:prSet presAssocID="{C602E39E-2973-481D-9EB6-94C315FF0E65}" presName="nodeText" presStyleLbl="alignAccFollowNode1" presStyleIdx="14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46B6B-D767-4BF6-BBB1-E1D91596DE41}" type="pres">
      <dgm:prSet presAssocID="{47C3CCA8-2104-49B3-A768-35D220BE237F}" presName="sibTransComposite" presStyleCnt="0"/>
      <dgm:spPr/>
    </dgm:pt>
    <dgm:pt modelId="{3FB3CBE7-9DFA-4CE9-AB98-B909FB192FB6}" type="pres">
      <dgm:prSet presAssocID="{D8056619-4B5F-461F-81BD-BA31A9BA4547}" presName="compositeNode" presStyleCnt="0"/>
      <dgm:spPr/>
    </dgm:pt>
    <dgm:pt modelId="{DF952180-C9D1-4489-9C5B-DA5B43A51CB7}" type="pres">
      <dgm:prSet presAssocID="{D8056619-4B5F-461F-81BD-BA31A9BA4547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EDA1D89C-EECF-45A7-863A-6A2B4CE66213}" type="pres">
      <dgm:prSet presAssocID="{D8056619-4B5F-461F-81BD-BA31A9BA4547}" presName="parSh" presStyleCnt="0"/>
      <dgm:spPr/>
    </dgm:pt>
    <dgm:pt modelId="{155DEC92-09C7-4035-9D0E-558B63DEDCA7}" type="pres">
      <dgm:prSet presAssocID="{D8056619-4B5F-461F-81BD-BA31A9BA4547}" presName="lineNode" presStyleLbl="alignAccFollowNode1" presStyleIdx="15" presStyleCnt="21"/>
      <dgm:spPr/>
    </dgm:pt>
    <dgm:pt modelId="{30CE837A-1D92-47CC-B9B3-CBBFA58EF740}" type="pres">
      <dgm:prSet presAssocID="{D8056619-4B5F-461F-81BD-BA31A9BA4547}" presName="lineArrowNode" presStyleLbl="alignAccFollowNode1" presStyleIdx="16" presStyleCnt="21"/>
      <dgm:spPr/>
    </dgm:pt>
    <dgm:pt modelId="{80C3057F-5038-4536-B4AE-C0BB3F572FCD}" type="pres">
      <dgm:prSet presAssocID="{9C582C9D-51E0-47E5-A29B-F30A52627AE8}" presName="sibTransNodeCircle" presStyleLbl="alignNode1" presStyleIdx="5" presStyleCnt="7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27666F82-3F84-488A-8C13-24DB16AA1911}" type="pres">
      <dgm:prSet presAssocID="{9C582C9D-51E0-47E5-A29B-F30A52627AE8}" presName="spacerBetweenCircleAndCallout" presStyleCnt="0">
        <dgm:presLayoutVars/>
      </dgm:prSet>
      <dgm:spPr/>
    </dgm:pt>
    <dgm:pt modelId="{3CF5DC22-53DB-4344-813C-D80A7469F49F}" type="pres">
      <dgm:prSet presAssocID="{D8056619-4B5F-461F-81BD-BA31A9BA4547}" presName="nodeText" presStyleLbl="alignAccFollowNode1" presStyleIdx="17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6DB0B-B513-4DE4-AA48-186E48EF51AA}" type="pres">
      <dgm:prSet presAssocID="{9C582C9D-51E0-47E5-A29B-F30A52627AE8}" presName="sibTransComposite" presStyleCnt="0"/>
      <dgm:spPr/>
    </dgm:pt>
    <dgm:pt modelId="{6BC7FB0F-8D70-4FE8-8D79-8F55004AC232}" type="pres">
      <dgm:prSet presAssocID="{7A524178-332F-4289-99C6-6E288E4854AA}" presName="compositeNode" presStyleCnt="0"/>
      <dgm:spPr/>
    </dgm:pt>
    <dgm:pt modelId="{7CE9CF28-8062-43C1-BD16-BC5855D73606}" type="pres">
      <dgm:prSet presAssocID="{7A524178-332F-4289-99C6-6E288E4854AA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29A6941-78CF-4A93-A8A2-8BF45F322FC1}" type="pres">
      <dgm:prSet presAssocID="{7A524178-332F-4289-99C6-6E288E4854AA}" presName="parSh" presStyleCnt="0"/>
      <dgm:spPr/>
    </dgm:pt>
    <dgm:pt modelId="{50616B8A-6D8C-41E4-8D64-4BF184CCB14A}" type="pres">
      <dgm:prSet presAssocID="{7A524178-332F-4289-99C6-6E288E4854AA}" presName="lineNode" presStyleLbl="alignAccFollowNode1" presStyleIdx="18" presStyleCnt="21"/>
      <dgm:spPr/>
    </dgm:pt>
    <dgm:pt modelId="{B2EC98FF-5DFB-4F8B-A4B8-A2E9F2D8BA1C}" type="pres">
      <dgm:prSet presAssocID="{7A524178-332F-4289-99C6-6E288E4854AA}" presName="lineArrowNode" presStyleLbl="alignAccFollowNode1" presStyleIdx="19" presStyleCnt="21"/>
      <dgm:spPr/>
    </dgm:pt>
    <dgm:pt modelId="{5CE21463-BD6A-4B8B-9E1D-F74A79512274}" type="pres">
      <dgm:prSet presAssocID="{6DA4BE37-7B5E-4EDC-8463-DC900003CCE6}" presName="sibTransNodeCircle" presStyleLbl="alignNode1" presStyleIdx="6" presStyleCnt="7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100B76E4-172E-4211-AF6F-4DFE181AA311}" type="pres">
      <dgm:prSet presAssocID="{6DA4BE37-7B5E-4EDC-8463-DC900003CCE6}" presName="spacerBetweenCircleAndCallout" presStyleCnt="0">
        <dgm:presLayoutVars/>
      </dgm:prSet>
      <dgm:spPr/>
    </dgm:pt>
    <dgm:pt modelId="{EC685699-CCB5-490C-B246-D8F55F8FE0D5}" type="pres">
      <dgm:prSet presAssocID="{7A524178-332F-4289-99C6-6E288E4854AA}" presName="nodeText" presStyleLbl="alignAccFollowNode1" presStyleIdx="20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D77E2C-4A93-410D-A6FF-1A789C242A23}" type="presOf" srcId="{9C582C9D-51E0-47E5-A29B-F30A52627AE8}" destId="{80C3057F-5038-4536-B4AE-C0BB3F572FCD}" srcOrd="0" destOrd="0" presId="urn:microsoft.com/office/officeart/2016/7/layout/LinearArrowProcessNumbered"/>
    <dgm:cxn modelId="{D3A16D8C-E9E7-4B97-A9B8-AB83DF976A38}" type="presOf" srcId="{472E1E47-9FCD-4F0B-A1AC-993690A9AFFB}" destId="{7D6EB7E8-DE5B-4DE6-ADD5-E3951486CABC}" srcOrd="0" destOrd="0" presId="urn:microsoft.com/office/officeart/2016/7/layout/LinearArrowProcessNumbered"/>
    <dgm:cxn modelId="{4A59074A-5645-477C-AE73-5CF142B14DE8}" type="presOf" srcId="{130FD1A2-BA43-40A3-8BFE-27175C7E5AE4}" destId="{CF30A484-58C4-4BEE-82CC-7A33503928C4}" srcOrd="0" destOrd="0" presId="urn:microsoft.com/office/officeart/2016/7/layout/LinearArrowProcessNumbered"/>
    <dgm:cxn modelId="{5110E944-534B-4B49-AF9B-5DC7C916C119}" srcId="{285C8DDA-408C-4EA3-828D-3BF0A7928100}" destId="{D8056619-4B5F-461F-81BD-BA31A9BA4547}" srcOrd="5" destOrd="0" parTransId="{39F5F7AB-56DB-49F4-A4F0-456499BE0183}" sibTransId="{9C582C9D-51E0-47E5-A29B-F30A52627AE8}"/>
    <dgm:cxn modelId="{51660812-8A35-431D-AB49-8325EBD8896E}" srcId="{285C8DDA-408C-4EA3-828D-3BF0A7928100}" destId="{C602E39E-2973-481D-9EB6-94C315FF0E65}" srcOrd="4" destOrd="0" parTransId="{7CA30F60-413D-474A-9593-BDC344AF401C}" sibTransId="{47C3CCA8-2104-49B3-A768-35D220BE237F}"/>
    <dgm:cxn modelId="{002DB6D7-D59A-4B04-B175-012FA7554BD7}" type="presOf" srcId="{C21CF4D0-D532-4C44-8549-7FF61FD76D40}" destId="{EF914657-F441-45D8-A87F-D8C721FCAC27}" srcOrd="0" destOrd="0" presId="urn:microsoft.com/office/officeart/2016/7/layout/LinearArrowProcessNumbered"/>
    <dgm:cxn modelId="{07111A6D-E8FF-494B-BBBE-6B438708F62B}" type="presOf" srcId="{D8056619-4B5F-461F-81BD-BA31A9BA4547}" destId="{3CF5DC22-53DB-4344-813C-D80A7469F49F}" srcOrd="0" destOrd="0" presId="urn:microsoft.com/office/officeart/2016/7/layout/LinearArrowProcessNumbered"/>
    <dgm:cxn modelId="{638F0797-9A52-432A-8D33-2DD2E9044B0D}" type="presOf" srcId="{6DA4BE37-7B5E-4EDC-8463-DC900003CCE6}" destId="{5CE21463-BD6A-4B8B-9E1D-F74A79512274}" srcOrd="0" destOrd="0" presId="urn:microsoft.com/office/officeart/2016/7/layout/LinearArrowProcessNumbered"/>
    <dgm:cxn modelId="{D0C0D571-BFA2-49B3-A31D-CAFCC497CA53}" srcId="{285C8DDA-408C-4EA3-828D-3BF0A7928100}" destId="{7A524178-332F-4289-99C6-6E288E4854AA}" srcOrd="6" destOrd="0" parTransId="{F1B79F47-EF79-4E0C-B41C-040E1AE504F6}" sibTransId="{6DA4BE37-7B5E-4EDC-8463-DC900003CCE6}"/>
    <dgm:cxn modelId="{CE462C37-171F-458C-A8BB-290415ED1C0E}" type="presOf" srcId="{7A524178-332F-4289-99C6-6E288E4854AA}" destId="{EC685699-CCB5-490C-B246-D8F55F8FE0D5}" srcOrd="0" destOrd="0" presId="urn:microsoft.com/office/officeart/2016/7/layout/LinearArrowProcessNumbered"/>
    <dgm:cxn modelId="{EBC79EE7-0DF4-43BB-8409-098B3CE6AA1F}" type="presOf" srcId="{47C3CCA8-2104-49B3-A768-35D220BE237F}" destId="{BF0D85B6-C06D-4EC4-8D0C-92357863F477}" srcOrd="0" destOrd="0" presId="urn:microsoft.com/office/officeart/2016/7/layout/LinearArrowProcessNumbered"/>
    <dgm:cxn modelId="{2BD3B6D3-50FD-43F5-B03B-7E5AC6168BAA}" srcId="{285C8DDA-408C-4EA3-828D-3BF0A7928100}" destId="{5E7FA2CB-4233-4A00-AD86-2084926509C4}" srcOrd="2" destOrd="0" parTransId="{39470E89-40DB-4C74-B8AD-EE23B829E7A0}" sibTransId="{130FD1A2-BA43-40A3-8BFE-27175C7E5AE4}"/>
    <dgm:cxn modelId="{A810FD9F-EBD7-41BB-A0FE-9C73A80DAEAE}" srcId="{285C8DDA-408C-4EA3-828D-3BF0A7928100}" destId="{C63D5A51-997F-44EA-82B7-6310E573A557}" srcOrd="0" destOrd="0" parTransId="{D4A2D26A-6B15-4924-A74F-8735514B85CE}" sibTransId="{C21CF4D0-D532-4C44-8549-7FF61FD76D40}"/>
    <dgm:cxn modelId="{4B6C7601-71D3-4E26-A798-93927BE33B73}" type="presOf" srcId="{C602E39E-2973-481D-9EB6-94C315FF0E65}" destId="{229AD8CC-B456-469D-89CA-211294D6179E}" srcOrd="0" destOrd="0" presId="urn:microsoft.com/office/officeart/2016/7/layout/LinearArrowProcessNumbered"/>
    <dgm:cxn modelId="{49BB62F7-17ED-48DF-884F-82C04DC8BF43}" srcId="{285C8DDA-408C-4EA3-828D-3BF0A7928100}" destId="{206DF1F6-E462-4DA0-AA98-720642332C1B}" srcOrd="3" destOrd="0" parTransId="{9EB2F260-DA37-4402-8F4D-C15EFAD625E9}" sibTransId="{472E1E47-9FCD-4F0B-A1AC-993690A9AFFB}"/>
    <dgm:cxn modelId="{397BA54D-ADC6-4125-B966-125DC00BB1F9}" type="presOf" srcId="{CE168D1F-51A5-41EF-9629-2638E17B2264}" destId="{7F3EA3ED-934F-46B4-A489-83F9396C1AC2}" srcOrd="0" destOrd="0" presId="urn:microsoft.com/office/officeart/2016/7/layout/LinearArrowProcessNumbered"/>
    <dgm:cxn modelId="{DDB98554-EE30-4723-AEE7-20BFD5DEF376}" type="presOf" srcId="{206DF1F6-E462-4DA0-AA98-720642332C1B}" destId="{7432C900-FE20-460C-87A4-449F4BEA7C43}" srcOrd="0" destOrd="0" presId="urn:microsoft.com/office/officeart/2016/7/layout/LinearArrowProcessNumbered"/>
    <dgm:cxn modelId="{9E8F38FF-6D29-45D1-BF3E-56AF257F7B41}" type="presOf" srcId="{285C8DDA-408C-4EA3-828D-3BF0A7928100}" destId="{6C035582-C7A8-4140-A332-8180A5021CEA}" srcOrd="0" destOrd="0" presId="urn:microsoft.com/office/officeart/2016/7/layout/LinearArrowProcessNumbered"/>
    <dgm:cxn modelId="{A218A127-66E3-46E4-B1C5-2A9648C9B670}" srcId="{285C8DDA-408C-4EA3-828D-3BF0A7928100}" destId="{CE168D1F-51A5-41EF-9629-2638E17B2264}" srcOrd="1" destOrd="0" parTransId="{D1304345-9C42-4F01-9C50-88B243D1BB59}" sibTransId="{3F473362-268F-4DCB-8B60-44752460DF5A}"/>
    <dgm:cxn modelId="{1421921F-59EB-429B-B517-11667E763884}" type="presOf" srcId="{5E7FA2CB-4233-4A00-AD86-2084926509C4}" destId="{AAE005DE-22D6-4443-AAB2-F7FAC8E125FC}" srcOrd="0" destOrd="0" presId="urn:microsoft.com/office/officeart/2016/7/layout/LinearArrowProcessNumbered"/>
    <dgm:cxn modelId="{EFC1FFB9-85CC-458A-95D1-F69777A69620}" type="presOf" srcId="{C63D5A51-997F-44EA-82B7-6310E573A557}" destId="{16CE13F6-8D3E-4E29-B6B1-15E0E615E72D}" srcOrd="0" destOrd="0" presId="urn:microsoft.com/office/officeart/2016/7/layout/LinearArrowProcessNumbered"/>
    <dgm:cxn modelId="{8E1E0EA1-4766-4317-BBA1-265C1C698AF0}" type="presOf" srcId="{3F473362-268F-4DCB-8B60-44752460DF5A}" destId="{751D27D0-6AE9-43C4-A937-2D52D003E601}" srcOrd="0" destOrd="0" presId="urn:microsoft.com/office/officeart/2016/7/layout/LinearArrowProcessNumbered"/>
    <dgm:cxn modelId="{A856D867-57F9-44AB-8494-00CEDE31D076}" type="presParOf" srcId="{6C035582-C7A8-4140-A332-8180A5021CEA}" destId="{8052873C-5FC1-43D2-BA11-CE6C2B51A336}" srcOrd="0" destOrd="0" presId="urn:microsoft.com/office/officeart/2016/7/layout/LinearArrowProcessNumbered"/>
    <dgm:cxn modelId="{BB554A73-75C4-45F1-9D7E-DAD654D0103A}" type="presParOf" srcId="{8052873C-5FC1-43D2-BA11-CE6C2B51A336}" destId="{BF5458A2-DC4F-4309-B00B-754FDEBF9A17}" srcOrd="0" destOrd="0" presId="urn:microsoft.com/office/officeart/2016/7/layout/LinearArrowProcessNumbered"/>
    <dgm:cxn modelId="{2B345A23-6A2A-42CB-B233-6B588BD973D1}" type="presParOf" srcId="{8052873C-5FC1-43D2-BA11-CE6C2B51A336}" destId="{EDB3E063-18D3-4453-8EAF-7044BA0DB28E}" srcOrd="1" destOrd="0" presId="urn:microsoft.com/office/officeart/2016/7/layout/LinearArrowProcessNumbered"/>
    <dgm:cxn modelId="{F1483C46-D9B3-450A-976B-384FDD32D55D}" type="presParOf" srcId="{EDB3E063-18D3-4453-8EAF-7044BA0DB28E}" destId="{4B921D87-DFC4-4BC7-A547-B92E7ED25E08}" srcOrd="0" destOrd="0" presId="urn:microsoft.com/office/officeart/2016/7/layout/LinearArrowProcessNumbered"/>
    <dgm:cxn modelId="{E59F5AA8-755C-4D07-9658-7F33E02D92D3}" type="presParOf" srcId="{EDB3E063-18D3-4453-8EAF-7044BA0DB28E}" destId="{E6838479-6245-4242-947A-02B7BF4B13DE}" srcOrd="1" destOrd="0" presId="urn:microsoft.com/office/officeart/2016/7/layout/LinearArrowProcessNumbered"/>
    <dgm:cxn modelId="{C6C0E63A-D77F-4338-ABD0-0CF763A47625}" type="presParOf" srcId="{EDB3E063-18D3-4453-8EAF-7044BA0DB28E}" destId="{EF914657-F441-45D8-A87F-D8C721FCAC27}" srcOrd="2" destOrd="0" presId="urn:microsoft.com/office/officeart/2016/7/layout/LinearArrowProcessNumbered"/>
    <dgm:cxn modelId="{9375FCD3-18F8-41F8-97E1-02D4F7DDA60C}" type="presParOf" srcId="{EDB3E063-18D3-4453-8EAF-7044BA0DB28E}" destId="{C241E77E-3CC1-46EB-BC4D-72AED7420A03}" srcOrd="3" destOrd="0" presId="urn:microsoft.com/office/officeart/2016/7/layout/LinearArrowProcessNumbered"/>
    <dgm:cxn modelId="{C4BCF90D-7948-4D5B-8307-32B03A6EC3CA}" type="presParOf" srcId="{8052873C-5FC1-43D2-BA11-CE6C2B51A336}" destId="{16CE13F6-8D3E-4E29-B6B1-15E0E615E72D}" srcOrd="2" destOrd="0" presId="urn:microsoft.com/office/officeart/2016/7/layout/LinearArrowProcessNumbered"/>
    <dgm:cxn modelId="{6175B886-73AF-4EA5-853A-34A339446D28}" type="presParOf" srcId="{6C035582-C7A8-4140-A332-8180A5021CEA}" destId="{176FB120-7266-4467-B0F6-7E2600585F53}" srcOrd="1" destOrd="0" presId="urn:microsoft.com/office/officeart/2016/7/layout/LinearArrowProcessNumbered"/>
    <dgm:cxn modelId="{7A5495BA-0B28-4EF7-8423-70338914D35D}" type="presParOf" srcId="{6C035582-C7A8-4140-A332-8180A5021CEA}" destId="{B40D9EA2-C8BB-4AF8-B1AD-C3E30B8E6E7F}" srcOrd="2" destOrd="0" presId="urn:microsoft.com/office/officeart/2016/7/layout/LinearArrowProcessNumbered"/>
    <dgm:cxn modelId="{87F4830F-7CE9-49C4-A3C9-0AEF3E830046}" type="presParOf" srcId="{B40D9EA2-C8BB-4AF8-B1AD-C3E30B8E6E7F}" destId="{D1F1E19F-386F-47E0-8F55-8E4E70F552B9}" srcOrd="0" destOrd="0" presId="urn:microsoft.com/office/officeart/2016/7/layout/LinearArrowProcessNumbered"/>
    <dgm:cxn modelId="{E352D78A-8D45-45A2-B578-21499D6613B4}" type="presParOf" srcId="{B40D9EA2-C8BB-4AF8-B1AD-C3E30B8E6E7F}" destId="{5312EFF5-4B14-4890-880A-F9E473CA6A5A}" srcOrd="1" destOrd="0" presId="urn:microsoft.com/office/officeart/2016/7/layout/LinearArrowProcessNumbered"/>
    <dgm:cxn modelId="{FF2CDB7F-3307-4F6F-8741-298D6B5CC4BF}" type="presParOf" srcId="{5312EFF5-4B14-4890-880A-F9E473CA6A5A}" destId="{391FE0E4-5EA3-410E-9982-4F89610766B6}" srcOrd="0" destOrd="0" presId="urn:microsoft.com/office/officeart/2016/7/layout/LinearArrowProcessNumbered"/>
    <dgm:cxn modelId="{DDEE4DB9-A55F-4F37-91AC-76989AA64ED1}" type="presParOf" srcId="{5312EFF5-4B14-4890-880A-F9E473CA6A5A}" destId="{254BFCFD-1279-45F3-B74A-E49F2DD1E3B5}" srcOrd="1" destOrd="0" presId="urn:microsoft.com/office/officeart/2016/7/layout/LinearArrowProcessNumbered"/>
    <dgm:cxn modelId="{4EC2196F-177F-4DDC-B6A2-08F272335CD4}" type="presParOf" srcId="{5312EFF5-4B14-4890-880A-F9E473CA6A5A}" destId="{751D27D0-6AE9-43C4-A937-2D52D003E601}" srcOrd="2" destOrd="0" presId="urn:microsoft.com/office/officeart/2016/7/layout/LinearArrowProcessNumbered"/>
    <dgm:cxn modelId="{47A2EF2C-BCCE-41C1-B778-9D2CC15A50E4}" type="presParOf" srcId="{5312EFF5-4B14-4890-880A-F9E473CA6A5A}" destId="{18E1830A-C25E-4CE2-BE3F-445C6160CF80}" srcOrd="3" destOrd="0" presId="urn:microsoft.com/office/officeart/2016/7/layout/LinearArrowProcessNumbered"/>
    <dgm:cxn modelId="{57E5AD27-42E9-45E8-8076-F9333B0A899A}" type="presParOf" srcId="{B40D9EA2-C8BB-4AF8-B1AD-C3E30B8E6E7F}" destId="{7F3EA3ED-934F-46B4-A489-83F9396C1AC2}" srcOrd="2" destOrd="0" presId="urn:microsoft.com/office/officeart/2016/7/layout/LinearArrowProcessNumbered"/>
    <dgm:cxn modelId="{6177B6F2-01F1-4930-9D90-CA6EC4A7821D}" type="presParOf" srcId="{6C035582-C7A8-4140-A332-8180A5021CEA}" destId="{EC8708E3-D95F-475A-9580-748969A2F5BC}" srcOrd="3" destOrd="0" presId="urn:microsoft.com/office/officeart/2016/7/layout/LinearArrowProcessNumbered"/>
    <dgm:cxn modelId="{FC1B324F-2221-457C-B564-8F930DD6B90A}" type="presParOf" srcId="{6C035582-C7A8-4140-A332-8180A5021CEA}" destId="{CACC357F-B8C5-425B-B8DC-4F51A682D650}" srcOrd="4" destOrd="0" presId="urn:microsoft.com/office/officeart/2016/7/layout/LinearArrowProcessNumbered"/>
    <dgm:cxn modelId="{9B26235A-E17F-4F6F-97C9-F236B0592D21}" type="presParOf" srcId="{CACC357F-B8C5-425B-B8DC-4F51A682D650}" destId="{662D44F1-BCCA-4AFB-814D-D8AA9C9CCA1B}" srcOrd="0" destOrd="0" presId="urn:microsoft.com/office/officeart/2016/7/layout/LinearArrowProcessNumbered"/>
    <dgm:cxn modelId="{7F351BF6-94DB-4C76-9D40-92297E23C370}" type="presParOf" srcId="{CACC357F-B8C5-425B-B8DC-4F51A682D650}" destId="{50A83ED7-7213-4A23-BE6D-7D5B8153C01F}" srcOrd="1" destOrd="0" presId="urn:microsoft.com/office/officeart/2016/7/layout/LinearArrowProcessNumbered"/>
    <dgm:cxn modelId="{E6E0CB8C-9EB3-40C1-860E-C2B1C8EBAE84}" type="presParOf" srcId="{50A83ED7-7213-4A23-BE6D-7D5B8153C01F}" destId="{51C8D6A4-69C5-4192-AD8F-16CF2D61ED66}" srcOrd="0" destOrd="0" presId="urn:microsoft.com/office/officeart/2016/7/layout/LinearArrowProcessNumbered"/>
    <dgm:cxn modelId="{4AF4318C-645F-4B42-8CD5-2DB0A1F36FFD}" type="presParOf" srcId="{50A83ED7-7213-4A23-BE6D-7D5B8153C01F}" destId="{C470D051-C40A-4AF4-BE77-9ABAD14F4EAF}" srcOrd="1" destOrd="0" presId="urn:microsoft.com/office/officeart/2016/7/layout/LinearArrowProcessNumbered"/>
    <dgm:cxn modelId="{62DA572E-CF76-4689-9299-72922033A50B}" type="presParOf" srcId="{50A83ED7-7213-4A23-BE6D-7D5B8153C01F}" destId="{CF30A484-58C4-4BEE-82CC-7A33503928C4}" srcOrd="2" destOrd="0" presId="urn:microsoft.com/office/officeart/2016/7/layout/LinearArrowProcessNumbered"/>
    <dgm:cxn modelId="{A23C6F6F-4C7B-4B00-B7BF-7542CE971DEF}" type="presParOf" srcId="{50A83ED7-7213-4A23-BE6D-7D5B8153C01F}" destId="{806B5254-29F9-43B5-BFE8-1CD3D7E1CD5A}" srcOrd="3" destOrd="0" presId="urn:microsoft.com/office/officeart/2016/7/layout/LinearArrowProcessNumbered"/>
    <dgm:cxn modelId="{7F1BC6DF-1FDB-42F2-AB7E-C131DAFD73C2}" type="presParOf" srcId="{CACC357F-B8C5-425B-B8DC-4F51A682D650}" destId="{AAE005DE-22D6-4443-AAB2-F7FAC8E125FC}" srcOrd="2" destOrd="0" presId="urn:microsoft.com/office/officeart/2016/7/layout/LinearArrowProcessNumbered"/>
    <dgm:cxn modelId="{4F5E7612-E47B-4603-BD58-CF3B37BB87C3}" type="presParOf" srcId="{6C035582-C7A8-4140-A332-8180A5021CEA}" destId="{CE22676E-5A37-4A78-8E96-ECD92F3A7FDD}" srcOrd="5" destOrd="0" presId="urn:microsoft.com/office/officeart/2016/7/layout/LinearArrowProcessNumbered"/>
    <dgm:cxn modelId="{B7B1D5D4-108F-41DF-91D5-0FD4D60F0213}" type="presParOf" srcId="{6C035582-C7A8-4140-A332-8180A5021CEA}" destId="{5372AC17-3424-4C0E-BE03-B6C5F020A8B1}" srcOrd="6" destOrd="0" presId="urn:microsoft.com/office/officeart/2016/7/layout/LinearArrowProcessNumbered"/>
    <dgm:cxn modelId="{38F8113A-526E-4DF3-B582-5823261D0657}" type="presParOf" srcId="{5372AC17-3424-4C0E-BE03-B6C5F020A8B1}" destId="{518ED793-A232-4B7B-BF54-27EA94486FE7}" srcOrd="0" destOrd="0" presId="urn:microsoft.com/office/officeart/2016/7/layout/LinearArrowProcessNumbered"/>
    <dgm:cxn modelId="{FE84AA75-B7F3-47F9-85C1-CBC92969DED0}" type="presParOf" srcId="{5372AC17-3424-4C0E-BE03-B6C5F020A8B1}" destId="{21AAFD7F-01D5-4B94-B46B-122418A22CA9}" srcOrd="1" destOrd="0" presId="urn:microsoft.com/office/officeart/2016/7/layout/LinearArrowProcessNumbered"/>
    <dgm:cxn modelId="{DA0CEE6F-C42E-4E5D-BA08-39F2C839B0C7}" type="presParOf" srcId="{21AAFD7F-01D5-4B94-B46B-122418A22CA9}" destId="{BD5B8926-B160-4222-AC21-D26CEBE5D169}" srcOrd="0" destOrd="0" presId="urn:microsoft.com/office/officeart/2016/7/layout/LinearArrowProcessNumbered"/>
    <dgm:cxn modelId="{284DF04A-3130-4859-A9C8-DA7432A55117}" type="presParOf" srcId="{21AAFD7F-01D5-4B94-B46B-122418A22CA9}" destId="{6E674771-21FD-4B09-9C72-A076D0798D72}" srcOrd="1" destOrd="0" presId="urn:microsoft.com/office/officeart/2016/7/layout/LinearArrowProcessNumbered"/>
    <dgm:cxn modelId="{3B0336D7-4312-48AD-996E-0D76736F025D}" type="presParOf" srcId="{21AAFD7F-01D5-4B94-B46B-122418A22CA9}" destId="{7D6EB7E8-DE5B-4DE6-ADD5-E3951486CABC}" srcOrd="2" destOrd="0" presId="urn:microsoft.com/office/officeart/2016/7/layout/LinearArrowProcessNumbered"/>
    <dgm:cxn modelId="{F8A0CF39-6715-4156-8BD2-BDFA3C794972}" type="presParOf" srcId="{21AAFD7F-01D5-4B94-B46B-122418A22CA9}" destId="{2F400417-A87C-4382-AAB3-367E6FA27934}" srcOrd="3" destOrd="0" presId="urn:microsoft.com/office/officeart/2016/7/layout/LinearArrowProcessNumbered"/>
    <dgm:cxn modelId="{5E809A9D-64D3-427F-B6CA-55D309C602D0}" type="presParOf" srcId="{5372AC17-3424-4C0E-BE03-B6C5F020A8B1}" destId="{7432C900-FE20-460C-87A4-449F4BEA7C43}" srcOrd="2" destOrd="0" presId="urn:microsoft.com/office/officeart/2016/7/layout/LinearArrowProcessNumbered"/>
    <dgm:cxn modelId="{718C3C5D-30FD-4BC8-A027-1C3F6DCE8B3C}" type="presParOf" srcId="{6C035582-C7A8-4140-A332-8180A5021CEA}" destId="{5AEAA548-2D5E-42A7-A98A-096E339021DB}" srcOrd="7" destOrd="0" presId="urn:microsoft.com/office/officeart/2016/7/layout/LinearArrowProcessNumbered"/>
    <dgm:cxn modelId="{B8DCB7F7-8CFA-4821-9660-1BBF5EC576CB}" type="presParOf" srcId="{6C035582-C7A8-4140-A332-8180A5021CEA}" destId="{30AAEE17-5E17-48FE-89AC-EE9BB7787F4C}" srcOrd="8" destOrd="0" presId="urn:microsoft.com/office/officeart/2016/7/layout/LinearArrowProcessNumbered"/>
    <dgm:cxn modelId="{C056DD60-3722-4D81-84E8-07844ABE2508}" type="presParOf" srcId="{30AAEE17-5E17-48FE-89AC-EE9BB7787F4C}" destId="{573D174A-FC31-43FD-B8CF-9E19DA05CE8F}" srcOrd="0" destOrd="0" presId="urn:microsoft.com/office/officeart/2016/7/layout/LinearArrowProcessNumbered"/>
    <dgm:cxn modelId="{547CEDC5-9A1B-4107-96D7-CFA5DAC5FEBD}" type="presParOf" srcId="{30AAEE17-5E17-48FE-89AC-EE9BB7787F4C}" destId="{FB405D1F-2C0E-48BE-B0D5-912DDD11896D}" srcOrd="1" destOrd="0" presId="urn:microsoft.com/office/officeart/2016/7/layout/LinearArrowProcessNumbered"/>
    <dgm:cxn modelId="{6D6D09A7-82CE-438B-A828-2165DC60561F}" type="presParOf" srcId="{FB405D1F-2C0E-48BE-B0D5-912DDD11896D}" destId="{85517E45-6E1E-42C0-87E7-5E369CD63EB6}" srcOrd="0" destOrd="0" presId="urn:microsoft.com/office/officeart/2016/7/layout/LinearArrowProcessNumbered"/>
    <dgm:cxn modelId="{BF40B065-9686-4B21-A736-CC3FB5EEF3BB}" type="presParOf" srcId="{FB405D1F-2C0E-48BE-B0D5-912DDD11896D}" destId="{5E663DA0-4B15-4EEA-8AF3-6BF166016E9D}" srcOrd="1" destOrd="0" presId="urn:microsoft.com/office/officeart/2016/7/layout/LinearArrowProcessNumbered"/>
    <dgm:cxn modelId="{6BB4423A-2448-4E81-B480-D7470075CDCE}" type="presParOf" srcId="{FB405D1F-2C0E-48BE-B0D5-912DDD11896D}" destId="{BF0D85B6-C06D-4EC4-8D0C-92357863F477}" srcOrd="2" destOrd="0" presId="urn:microsoft.com/office/officeart/2016/7/layout/LinearArrowProcessNumbered"/>
    <dgm:cxn modelId="{26030592-0CDE-4978-B789-9F5480EED01E}" type="presParOf" srcId="{FB405D1F-2C0E-48BE-B0D5-912DDD11896D}" destId="{2DEB597B-E1EB-439C-8B51-D361272DA895}" srcOrd="3" destOrd="0" presId="urn:microsoft.com/office/officeart/2016/7/layout/LinearArrowProcessNumbered"/>
    <dgm:cxn modelId="{6C25C2C3-C2DF-4DFD-B0AE-F31E6C222C94}" type="presParOf" srcId="{30AAEE17-5E17-48FE-89AC-EE9BB7787F4C}" destId="{229AD8CC-B456-469D-89CA-211294D6179E}" srcOrd="2" destOrd="0" presId="urn:microsoft.com/office/officeart/2016/7/layout/LinearArrowProcessNumbered"/>
    <dgm:cxn modelId="{19B09D0E-B932-45AC-8819-524E58568230}" type="presParOf" srcId="{6C035582-C7A8-4140-A332-8180A5021CEA}" destId="{7AE46B6B-D767-4BF6-BBB1-E1D91596DE41}" srcOrd="9" destOrd="0" presId="urn:microsoft.com/office/officeart/2016/7/layout/LinearArrowProcessNumbered"/>
    <dgm:cxn modelId="{C1C5410A-CBF5-4316-AC34-735889629ECF}" type="presParOf" srcId="{6C035582-C7A8-4140-A332-8180A5021CEA}" destId="{3FB3CBE7-9DFA-4CE9-AB98-B909FB192FB6}" srcOrd="10" destOrd="0" presId="urn:microsoft.com/office/officeart/2016/7/layout/LinearArrowProcessNumbered"/>
    <dgm:cxn modelId="{3C601ADC-D7B3-46ED-A17B-301DE090DAEB}" type="presParOf" srcId="{3FB3CBE7-9DFA-4CE9-AB98-B909FB192FB6}" destId="{DF952180-C9D1-4489-9C5B-DA5B43A51CB7}" srcOrd="0" destOrd="0" presId="urn:microsoft.com/office/officeart/2016/7/layout/LinearArrowProcessNumbered"/>
    <dgm:cxn modelId="{C78588AA-8D84-4AA7-B528-CE6D1D60FE8A}" type="presParOf" srcId="{3FB3CBE7-9DFA-4CE9-AB98-B909FB192FB6}" destId="{EDA1D89C-EECF-45A7-863A-6A2B4CE66213}" srcOrd="1" destOrd="0" presId="urn:microsoft.com/office/officeart/2016/7/layout/LinearArrowProcessNumbered"/>
    <dgm:cxn modelId="{2D5B0505-DCB0-4B18-9AC7-EFF9DCA729FB}" type="presParOf" srcId="{EDA1D89C-EECF-45A7-863A-6A2B4CE66213}" destId="{155DEC92-09C7-4035-9D0E-558B63DEDCA7}" srcOrd="0" destOrd="0" presId="urn:microsoft.com/office/officeart/2016/7/layout/LinearArrowProcessNumbered"/>
    <dgm:cxn modelId="{67765D8F-12E2-45F9-8747-3593DB28F631}" type="presParOf" srcId="{EDA1D89C-EECF-45A7-863A-6A2B4CE66213}" destId="{30CE837A-1D92-47CC-B9B3-CBBFA58EF740}" srcOrd="1" destOrd="0" presId="urn:microsoft.com/office/officeart/2016/7/layout/LinearArrowProcessNumbered"/>
    <dgm:cxn modelId="{A0F3E6CA-8BA7-48B3-A1DA-9D86B4A3136D}" type="presParOf" srcId="{EDA1D89C-EECF-45A7-863A-6A2B4CE66213}" destId="{80C3057F-5038-4536-B4AE-C0BB3F572FCD}" srcOrd="2" destOrd="0" presId="urn:microsoft.com/office/officeart/2016/7/layout/LinearArrowProcessNumbered"/>
    <dgm:cxn modelId="{3FA2CEC4-72EE-4D0B-9726-58DC5E158CE5}" type="presParOf" srcId="{EDA1D89C-EECF-45A7-863A-6A2B4CE66213}" destId="{27666F82-3F84-488A-8C13-24DB16AA1911}" srcOrd="3" destOrd="0" presId="urn:microsoft.com/office/officeart/2016/7/layout/LinearArrowProcessNumbered"/>
    <dgm:cxn modelId="{D452B68E-BA78-4718-B7D4-46B6FEA039D0}" type="presParOf" srcId="{3FB3CBE7-9DFA-4CE9-AB98-B909FB192FB6}" destId="{3CF5DC22-53DB-4344-813C-D80A7469F49F}" srcOrd="2" destOrd="0" presId="urn:microsoft.com/office/officeart/2016/7/layout/LinearArrowProcessNumbered"/>
    <dgm:cxn modelId="{7E67FC13-0E61-4B87-9D81-7B6726BD4C83}" type="presParOf" srcId="{6C035582-C7A8-4140-A332-8180A5021CEA}" destId="{6EF6DB0B-B513-4DE4-AA48-186E48EF51AA}" srcOrd="11" destOrd="0" presId="urn:microsoft.com/office/officeart/2016/7/layout/LinearArrowProcessNumbered"/>
    <dgm:cxn modelId="{560724BD-ED69-4A50-8ADC-23C41E751A59}" type="presParOf" srcId="{6C035582-C7A8-4140-A332-8180A5021CEA}" destId="{6BC7FB0F-8D70-4FE8-8D79-8F55004AC232}" srcOrd="12" destOrd="0" presId="urn:microsoft.com/office/officeart/2016/7/layout/LinearArrowProcessNumbered"/>
    <dgm:cxn modelId="{30DC4131-BA25-46A9-A26E-6F212BCE72E1}" type="presParOf" srcId="{6BC7FB0F-8D70-4FE8-8D79-8F55004AC232}" destId="{7CE9CF28-8062-43C1-BD16-BC5855D73606}" srcOrd="0" destOrd="0" presId="urn:microsoft.com/office/officeart/2016/7/layout/LinearArrowProcessNumbered"/>
    <dgm:cxn modelId="{934886E1-2E04-4ED9-9E7C-D8977F80DCBE}" type="presParOf" srcId="{6BC7FB0F-8D70-4FE8-8D79-8F55004AC232}" destId="{429A6941-78CF-4A93-A8A2-8BF45F322FC1}" srcOrd="1" destOrd="0" presId="urn:microsoft.com/office/officeart/2016/7/layout/LinearArrowProcessNumbered"/>
    <dgm:cxn modelId="{9B1D3449-4DCE-4D91-8828-6F1A6D0896E5}" type="presParOf" srcId="{429A6941-78CF-4A93-A8A2-8BF45F322FC1}" destId="{50616B8A-6D8C-41E4-8D64-4BF184CCB14A}" srcOrd="0" destOrd="0" presId="urn:microsoft.com/office/officeart/2016/7/layout/LinearArrowProcessNumbered"/>
    <dgm:cxn modelId="{98869059-175A-4383-9AC1-EAE2747492D9}" type="presParOf" srcId="{429A6941-78CF-4A93-A8A2-8BF45F322FC1}" destId="{B2EC98FF-5DFB-4F8B-A4B8-A2E9F2D8BA1C}" srcOrd="1" destOrd="0" presId="urn:microsoft.com/office/officeart/2016/7/layout/LinearArrowProcessNumbered"/>
    <dgm:cxn modelId="{8EA54D91-07CC-403C-B15B-F1B995D01DBA}" type="presParOf" srcId="{429A6941-78CF-4A93-A8A2-8BF45F322FC1}" destId="{5CE21463-BD6A-4B8B-9E1D-F74A79512274}" srcOrd="2" destOrd="0" presId="urn:microsoft.com/office/officeart/2016/7/layout/LinearArrowProcessNumbered"/>
    <dgm:cxn modelId="{A5A4BE06-3A33-4E58-A428-3114A0C10A2B}" type="presParOf" srcId="{429A6941-78CF-4A93-A8A2-8BF45F322FC1}" destId="{100B76E4-172E-4211-AF6F-4DFE181AA311}" srcOrd="3" destOrd="0" presId="urn:microsoft.com/office/officeart/2016/7/layout/LinearArrowProcessNumbered"/>
    <dgm:cxn modelId="{43CB1144-C827-4E17-90F6-262B94D2B1D0}" type="presParOf" srcId="{6BC7FB0F-8D70-4FE8-8D79-8F55004AC232}" destId="{EC685699-CCB5-490C-B246-D8F55F8FE0D5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extLst>
              <p:ext uri="{D42A27DB-BD31-4B8C-83A1-F6EECF244321}">
                <p14:modId xmlns:p14="http://schemas.microsoft.com/office/powerpoint/2010/main" val="4080188194"/>
              </p:ext>
            </p:extLst>
          </p:nvPr>
        </p:nvSpPr>
        <p:spPr/>
        <p:txBody>
          <a:bodyPr/>
          <a:lstStyle/>
          <a:p>
            <a:r>
              <a:rPr lang="en-US"/>
              <a:t>Chapter 9: Resolving Conflicts and Preventing Violence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extLst>
              <p:ext uri="{D42A27DB-BD31-4B8C-83A1-F6EECF244321}">
                <p14:modId xmlns:p14="http://schemas.microsoft.com/office/powerpoint/2010/main" val="4228468996"/>
              </p:ext>
            </p:extLst>
          </p:nvPr>
        </p:nvSpPr>
        <p:spPr/>
        <p:txBody>
          <a:bodyPr/>
          <a:lstStyle/>
          <a:p>
            <a:r>
              <a:rPr lang="en-US"/>
              <a:t>Unit 3: Healthy and Safe Relationships</a:t>
            </a:r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401768002"/>
              </p:ext>
            </p:extLst>
          </p:nvPr>
        </p:nvSpPr>
        <p:spPr/>
        <p:txBody>
          <a:bodyPr/>
          <a:lstStyle/>
          <a:p>
            <a:r>
              <a:rPr lang="en-US"/>
              <a:t>The Mediation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456302290"/>
              </p:ext>
            </p:extLst>
          </p:nvPr>
        </p:nvSpPr>
        <p:spPr/>
        <p:txBody>
          <a:bodyPr/>
          <a:lstStyle/>
          <a:p>
            <a:pPr marL="305435" indent="-305435"/>
            <a:r>
              <a:rPr lang="en-US" b="1" u="sng"/>
              <a:t>Mediation:</a:t>
            </a:r>
            <a:r>
              <a:rPr lang="en-US" b="1"/>
              <a:t> </a:t>
            </a:r>
            <a:r>
              <a:rPr lang="en-US"/>
              <a:t>bringing in a neutral third party to help others resolve their conflicts peacefully</a:t>
            </a:r>
          </a:p>
          <a:p>
            <a:pPr marL="305435" indent="-305435"/>
            <a:r>
              <a:rPr lang="en-US" b="1" u="sng"/>
              <a:t>Effective mediation:</a:t>
            </a:r>
          </a:p>
          <a:p>
            <a:pPr marL="629920" lvl="1" indent="-305435"/>
            <a:r>
              <a:rPr lang="en-US" b="1" u="sng"/>
              <a:t>Neutrality:</a:t>
            </a:r>
            <a:r>
              <a:rPr lang="en-US"/>
              <a:t> mediator must be an outsider who has no stake in the dispute</a:t>
            </a:r>
          </a:p>
          <a:p>
            <a:pPr marL="629920" lvl="1" indent="-305435"/>
            <a:r>
              <a:rPr lang="en-US" b="1" u="sng"/>
              <a:t>Confidentiality:</a:t>
            </a:r>
            <a:r>
              <a:rPr lang="en-US" b="1"/>
              <a:t> </a:t>
            </a:r>
            <a:r>
              <a:rPr lang="en-US"/>
              <a:t>respecting the privacy of both parties and keeping detail a secret</a:t>
            </a:r>
          </a:p>
          <a:p>
            <a:pPr marL="629920" lvl="1" indent="-305435"/>
            <a:r>
              <a:rPr lang="en-US"/>
              <a:t>Well-defined ground rules</a:t>
            </a:r>
          </a:p>
        </p:txBody>
      </p:sp>
    </p:spTree>
    <p:extLst>
      <p:ext uri="{BB962C8B-B14F-4D97-AF65-F5344CB8AC3E}">
        <p14:creationId xmlns:p14="http://schemas.microsoft.com/office/powerpoint/2010/main" val="3793967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4864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614407"/>
            <a:ext cx="750779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7675" y="614407"/>
            <a:ext cx="3705384" cy="5611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Image result for peer medi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491" y="2290763"/>
            <a:ext cx="3036818" cy="22649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3848435685"/>
              </p:ext>
            </p:extLst>
          </p:nvPr>
        </p:nvSpPr>
        <p:spPr>
          <a:xfrm>
            <a:off x="4401850" y="702156"/>
            <a:ext cx="7208958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Peer mediation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1231610829"/>
              </p:ext>
            </p:extLst>
          </p:nvPr>
        </p:nvSpPr>
        <p:spPr>
          <a:xfrm>
            <a:off x="4401849" y="2180496"/>
            <a:ext cx="7208957" cy="4045683"/>
          </a:xfrm>
        </p:spPr>
        <p:txBody>
          <a:bodyPr>
            <a:normAutofit/>
          </a:bodyPr>
          <a:lstStyle/>
          <a:p>
            <a:pPr marL="305435" indent="-305435"/>
            <a:r>
              <a:rPr lang="en-US" b="1" u="sng"/>
              <a:t>Peer mediation:</a:t>
            </a:r>
            <a:r>
              <a:rPr lang="en-US" b="1"/>
              <a:t> </a:t>
            </a:r>
            <a:r>
              <a:rPr lang="en-US"/>
              <a:t>process in which specially trained students help each other resolve conflicts peacefully</a:t>
            </a:r>
          </a:p>
          <a:p>
            <a:pPr marL="305435" indent="-305435"/>
            <a:r>
              <a:rPr lang="en-US"/>
              <a:t>Peer mediation involves:</a:t>
            </a:r>
          </a:p>
          <a:p>
            <a:pPr marL="629920" lvl="1" indent="-305435"/>
            <a:r>
              <a:rPr lang="en-US"/>
              <a:t>Making introductions</a:t>
            </a:r>
          </a:p>
          <a:p>
            <a:pPr marL="629920" lvl="1" indent="-305435"/>
            <a:r>
              <a:rPr lang="en-US"/>
              <a:t>Establishing ground rules</a:t>
            </a:r>
          </a:p>
          <a:p>
            <a:pPr marL="629920" lvl="1" indent="-305435"/>
            <a:r>
              <a:rPr lang="en-US"/>
              <a:t>Hearing each side</a:t>
            </a:r>
          </a:p>
          <a:p>
            <a:pPr marL="629920" lvl="1" indent="-305435"/>
            <a:r>
              <a:rPr lang="en-US"/>
              <a:t>Exploring solutions</a:t>
            </a:r>
          </a:p>
          <a:p>
            <a:pPr marL="629920" lvl="1" indent="-305435"/>
            <a:r>
              <a:rPr lang="en-US"/>
              <a:t>Wrapping it up</a:t>
            </a:r>
          </a:p>
        </p:txBody>
      </p:sp>
    </p:spTree>
    <p:extLst>
      <p:ext uri="{BB962C8B-B14F-4D97-AF65-F5344CB8AC3E}">
        <p14:creationId xmlns:p14="http://schemas.microsoft.com/office/powerpoint/2010/main" val="3150013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010498259"/>
              </p:ext>
            </p:extLst>
          </p:nvPr>
        </p:nvSpPr>
        <p:spPr/>
        <p:txBody>
          <a:bodyPr/>
          <a:lstStyle/>
          <a:p>
            <a:r>
              <a:rPr lang="en-US"/>
              <a:t>Understanding Violence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1303754505"/>
              </p:ext>
            </p:extLst>
          </p:nvPr>
        </p:nvSpPr>
        <p:spPr/>
        <p:txBody>
          <a:bodyPr/>
          <a:lstStyle/>
          <a:p>
            <a:r>
              <a:rPr lang="en-US"/>
              <a:t>Lesson 3</a:t>
            </a:r>
          </a:p>
        </p:txBody>
      </p:sp>
    </p:spTree>
    <p:extLst>
      <p:ext uri="{BB962C8B-B14F-4D97-AF65-F5344CB8AC3E}">
        <p14:creationId xmlns:p14="http://schemas.microsoft.com/office/powerpoint/2010/main" val="2959052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causes of violence"/>
          <p:cNvPicPr>
            <a:picLocks noChangeAspect="1"/>
          </p:cNvPicPr>
          <p:nvPr/>
        </p:nvPicPr>
        <p:blipFill rotWithShape="1">
          <a:blip r:embed="rId2"/>
          <a:srcRect l="6196" r="41052" b="1"/>
          <a:stretch/>
        </p:blipFill>
        <p:spPr>
          <a:xfrm>
            <a:off x="8051799" y="1871133"/>
            <a:ext cx="3683001" cy="4504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049163705"/>
              </p:ext>
            </p:extLst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/>
              <a:t>Causes of Violence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1030771778"/>
              </p:ext>
            </p:extLst>
          </p:nvPr>
        </p:nvSpPr>
        <p:spPr>
          <a:xfrm>
            <a:off x="581192" y="2180496"/>
            <a:ext cx="7225075" cy="3678303"/>
          </a:xfrm>
        </p:spPr>
        <p:txBody>
          <a:bodyPr>
            <a:normAutofit/>
          </a:bodyPr>
          <a:lstStyle/>
          <a:p>
            <a:pPr marL="305435" indent="-305435"/>
            <a:r>
              <a:rPr lang="en-US" b="1" u="sng"/>
              <a:t>Violence:</a:t>
            </a:r>
            <a:r>
              <a:rPr lang="en-US" b="1"/>
              <a:t> </a:t>
            </a:r>
            <a:r>
              <a:rPr lang="en-US"/>
              <a:t>the threatened or actual use of physical force or power to harm another person or to damage property</a:t>
            </a:r>
          </a:p>
          <a:p>
            <a:pPr marL="305435" indent="-305435"/>
            <a:r>
              <a:rPr lang="en-US"/>
              <a:t>Causes of violence include:</a:t>
            </a:r>
          </a:p>
          <a:p>
            <a:pPr marL="629920" lvl="1" indent="-305435"/>
            <a:r>
              <a:rPr lang="en-US"/>
              <a:t>Alcohol and drug use</a:t>
            </a:r>
          </a:p>
          <a:p>
            <a:pPr marL="629920" lvl="1" indent="-305435"/>
            <a:r>
              <a:rPr lang="en-US"/>
              <a:t>Mental and emotional problems</a:t>
            </a:r>
          </a:p>
          <a:p>
            <a:pPr marL="629920" lvl="1" indent="-305435"/>
            <a:r>
              <a:rPr lang="en-US"/>
              <a:t>Availability of weapons</a:t>
            </a:r>
          </a:p>
          <a:p>
            <a:pPr marL="629920" lvl="1" indent="-305435"/>
            <a:r>
              <a:rPr lang="en-US"/>
              <a:t>Violence in the media </a:t>
            </a:r>
          </a:p>
          <a:p>
            <a:pPr marL="629920" lvl="1" indent="-305435"/>
            <a:r>
              <a:rPr lang="en-US"/>
              <a:t>Gang violence</a:t>
            </a:r>
          </a:p>
        </p:txBody>
      </p:sp>
    </p:spTree>
    <p:extLst>
      <p:ext uri="{BB962C8B-B14F-4D97-AF65-F5344CB8AC3E}">
        <p14:creationId xmlns:p14="http://schemas.microsoft.com/office/powerpoint/2010/main" val="909426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787832061"/>
              </p:ext>
            </p:extLst>
          </p:nvPr>
        </p:nvSpPr>
        <p:spPr/>
        <p:txBody>
          <a:bodyPr/>
          <a:lstStyle/>
          <a:p>
            <a:r>
              <a:rPr lang="en-US"/>
              <a:t>Types of Violence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72484289"/>
              </p:ext>
            </p:extLst>
          </p:nvPr>
        </p:nvSpPr>
        <p:spPr/>
        <p:txBody>
          <a:bodyPr/>
          <a:lstStyle/>
          <a:p>
            <a:pPr marL="305435" indent="-305435"/>
            <a:r>
              <a:rPr lang="en-US"/>
              <a:t>Violence can be physical or sexual</a:t>
            </a:r>
          </a:p>
          <a:p>
            <a:pPr marL="629920" lvl="1" indent="-305435"/>
            <a:r>
              <a:rPr lang="en-US"/>
              <a:t>Nearly half of the victims of violent crimes knew their attacker</a:t>
            </a:r>
          </a:p>
          <a:p>
            <a:pPr marL="305435" indent="-305435"/>
            <a:r>
              <a:rPr lang="en-US" b="1" u="sng"/>
              <a:t>Assault:</a:t>
            </a:r>
            <a:r>
              <a:rPr lang="en-US" b="1"/>
              <a:t> </a:t>
            </a:r>
            <a:r>
              <a:rPr lang="en-US"/>
              <a:t>an unlawful physical attack or threat of attack</a:t>
            </a:r>
          </a:p>
          <a:p>
            <a:pPr marL="305435" indent="-305435"/>
            <a:r>
              <a:rPr lang="en-US" b="1" u="sng"/>
              <a:t>Random violence:</a:t>
            </a:r>
            <a:r>
              <a:rPr lang="en-US"/>
              <a:t> violence committed for no particular reason</a:t>
            </a:r>
          </a:p>
          <a:p>
            <a:pPr marL="305435" indent="-305435"/>
            <a:r>
              <a:rPr lang="en-US" b="1" u="sng"/>
              <a:t>Homicide:</a:t>
            </a:r>
            <a:r>
              <a:rPr lang="en-US" b="1"/>
              <a:t> </a:t>
            </a:r>
            <a:r>
              <a:rPr lang="en-US"/>
              <a:t>the willful killing of one human being by another</a:t>
            </a:r>
          </a:p>
        </p:txBody>
      </p:sp>
    </p:spTree>
    <p:extLst>
      <p:ext uri="{BB962C8B-B14F-4D97-AF65-F5344CB8AC3E}">
        <p14:creationId xmlns:p14="http://schemas.microsoft.com/office/powerpoint/2010/main" val="396888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3905512029"/>
              </p:ext>
            </p:extLst>
          </p:nvPr>
        </p:nvSpPr>
        <p:spPr/>
        <p:txBody>
          <a:bodyPr/>
          <a:lstStyle/>
          <a:p>
            <a:r>
              <a:rPr lang="en-US"/>
              <a:t>Sexual Violence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40881031"/>
              </p:ext>
            </p:extLst>
          </p:nvPr>
        </p:nvSpPr>
        <p:spPr>
          <a:xfrm>
            <a:off x="581025" y="2181225"/>
            <a:ext cx="11029950" cy="4317808"/>
          </a:xfrm>
        </p:spPr>
        <p:txBody>
          <a:bodyPr>
            <a:normAutofit/>
          </a:bodyPr>
          <a:lstStyle/>
          <a:p>
            <a:pPr marL="305435" indent="-305435"/>
            <a:r>
              <a:rPr lang="en-US" b="1" u="sng"/>
              <a:t>Sexual violence:</a:t>
            </a:r>
            <a:r>
              <a:rPr lang="en-US" b="1"/>
              <a:t> </a:t>
            </a:r>
            <a:r>
              <a:rPr lang="en-US"/>
              <a:t>any form of unwelcome sexual contact directed at an individual</a:t>
            </a:r>
          </a:p>
          <a:p>
            <a:pPr marL="629920" lvl="1" indent="-305435"/>
            <a:r>
              <a:rPr lang="en-US" b="1" u="sng"/>
              <a:t>Sexual assault:</a:t>
            </a:r>
            <a:r>
              <a:rPr lang="en-US"/>
              <a:t> any intentional sexual attack against another person</a:t>
            </a:r>
          </a:p>
          <a:p>
            <a:pPr marL="899795" lvl="2" indent="-269875"/>
            <a:r>
              <a:rPr lang="en-US"/>
              <a:t>In 2012, 73,000 sexual assaults were reported in the US</a:t>
            </a:r>
          </a:p>
          <a:p>
            <a:pPr marL="629920" lvl="1" indent="-305435"/>
            <a:r>
              <a:rPr lang="en-US" b="1" u="sng"/>
              <a:t>Rape:</a:t>
            </a:r>
            <a:r>
              <a:rPr lang="en-US" b="1"/>
              <a:t> </a:t>
            </a:r>
            <a:r>
              <a:rPr lang="en-US"/>
              <a:t>any form of sexual intercourse that takes place against a person's will.</a:t>
            </a:r>
          </a:p>
          <a:p>
            <a:pPr marL="305435" indent="-305435"/>
            <a:r>
              <a:rPr lang="en-US"/>
              <a:t>How do you protect yourself?</a:t>
            </a:r>
          </a:p>
          <a:p>
            <a:pPr marL="629920" lvl="1" indent="-305435"/>
            <a:r>
              <a:rPr lang="en-US"/>
              <a:t>Be aware of your surroundings</a:t>
            </a:r>
          </a:p>
          <a:p>
            <a:pPr marL="629920" lvl="1" indent="-305435"/>
            <a:r>
              <a:rPr lang="en-US"/>
              <a:t>Refuse to go anywhere alone—especially if you don't know the other person</a:t>
            </a:r>
          </a:p>
          <a:p>
            <a:pPr marL="629920" lvl="1" indent="-305435"/>
            <a:r>
              <a:rPr lang="en-US"/>
              <a:t>Attend gatherings with friends</a:t>
            </a:r>
          </a:p>
          <a:p>
            <a:pPr marL="629920" lvl="1" indent="-305435"/>
            <a:r>
              <a:rPr lang="en-US"/>
              <a:t>Avoid alcohol and drugs</a:t>
            </a:r>
          </a:p>
          <a:p>
            <a:pPr marL="629920" lvl="1" indent="-305435"/>
            <a:r>
              <a:rPr lang="en-US"/>
              <a:t>Trust your instincts </a:t>
            </a:r>
          </a:p>
        </p:txBody>
      </p:sp>
    </p:spTree>
    <p:extLst>
      <p:ext uri="{BB962C8B-B14F-4D97-AF65-F5344CB8AC3E}">
        <p14:creationId xmlns:p14="http://schemas.microsoft.com/office/powerpoint/2010/main" val="3239784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989373379"/>
              </p:ext>
            </p:extLst>
          </p:nvPr>
        </p:nvSpPr>
        <p:spPr/>
        <p:txBody>
          <a:bodyPr/>
          <a:lstStyle/>
          <a:p>
            <a:r>
              <a:rPr lang="en-US"/>
              <a:t>Hate Crimes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215684479"/>
              </p:ext>
            </p:extLst>
          </p:nvPr>
        </p:nvSpPr>
        <p:spPr>
          <a:xfrm>
            <a:off x="581025" y="2181225"/>
            <a:ext cx="11029950" cy="4192674"/>
          </a:xfrm>
        </p:spPr>
        <p:txBody>
          <a:bodyPr/>
          <a:lstStyle/>
          <a:p>
            <a:pPr marL="305435" indent="-305435"/>
            <a:r>
              <a:rPr lang="en-US" b="1" u="sng"/>
              <a:t>Hate crime:</a:t>
            </a:r>
            <a:r>
              <a:rPr lang="en-US" b="1"/>
              <a:t> </a:t>
            </a:r>
            <a:r>
              <a:rPr lang="en-US"/>
              <a:t>crime motivated by hatred or prejudice against a particular group</a:t>
            </a:r>
          </a:p>
          <a:p>
            <a:pPr marL="305435" indent="-305435"/>
            <a:r>
              <a:rPr lang="en-US"/>
              <a:t>Hate crimes can be in the following forms:</a:t>
            </a:r>
          </a:p>
          <a:p>
            <a:pPr marL="629920" lvl="1" indent="-305435"/>
            <a:r>
              <a:rPr lang="en-US"/>
              <a:t>Harassment</a:t>
            </a:r>
          </a:p>
          <a:p>
            <a:pPr marL="629920" lvl="1" indent="-305435"/>
            <a:r>
              <a:rPr lang="en-US"/>
              <a:t>Vandalism</a:t>
            </a:r>
          </a:p>
          <a:p>
            <a:pPr marL="629920" lvl="1" indent="-305435"/>
            <a:r>
              <a:rPr lang="en-US"/>
              <a:t>Arson</a:t>
            </a:r>
          </a:p>
          <a:p>
            <a:pPr marL="629920" lvl="1" indent="-305435"/>
            <a:r>
              <a:rPr lang="en-US"/>
              <a:t>Assault and Homicide</a:t>
            </a:r>
          </a:p>
          <a:p>
            <a:pPr marL="899795" lvl="2" indent="-269875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10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4193613213"/>
              </p:ext>
            </p:extLst>
          </p:nvPr>
        </p:nvSpPr>
        <p:spPr/>
        <p:txBody>
          <a:bodyPr/>
          <a:lstStyle/>
          <a:p>
            <a:r>
              <a:rPr lang="en-US"/>
              <a:t>Preventing and Overcoming Abuse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1264140490"/>
              </p:ext>
            </p:extLst>
          </p:nvPr>
        </p:nvSpPr>
        <p:spPr/>
        <p:txBody>
          <a:bodyPr/>
          <a:lstStyle/>
          <a:p>
            <a:r>
              <a:rPr lang="en-US"/>
              <a:t>Lesson 4</a:t>
            </a:r>
          </a:p>
        </p:txBody>
      </p:sp>
    </p:spTree>
    <p:extLst>
      <p:ext uri="{BB962C8B-B14F-4D97-AF65-F5344CB8AC3E}">
        <p14:creationId xmlns:p14="http://schemas.microsoft.com/office/powerpoint/2010/main" val="611288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3637326613"/>
              </p:ext>
            </p:extLst>
          </p:nvPr>
        </p:nvSpPr>
        <p:spPr/>
        <p:txBody>
          <a:bodyPr/>
          <a:lstStyle/>
          <a:p>
            <a:r>
              <a:rPr lang="en-US"/>
              <a:t>Forms of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1948888169"/>
              </p:ext>
            </p:extLst>
          </p:nvPr>
        </p:nvSpPr>
        <p:spPr/>
        <p:txBody>
          <a:bodyPr/>
          <a:lstStyle/>
          <a:p>
            <a:pPr marL="305435" indent="-305435"/>
            <a:r>
              <a:rPr lang="en-US" b="1" u="sng"/>
              <a:t>Physical abuse:</a:t>
            </a:r>
            <a:r>
              <a:rPr lang="en-US" b="1"/>
              <a:t> </a:t>
            </a:r>
            <a:r>
              <a:rPr lang="en-US"/>
              <a:t>a pattern of intentionally causing bodily harm or injury to another person</a:t>
            </a:r>
          </a:p>
          <a:p>
            <a:pPr marL="305435" indent="-305435"/>
            <a:r>
              <a:rPr lang="en-US" b="1" u="sng"/>
              <a:t>Emotional abuse:</a:t>
            </a:r>
            <a:r>
              <a:rPr lang="en-US" b="1"/>
              <a:t> </a:t>
            </a:r>
            <a:r>
              <a:rPr lang="en-US"/>
              <a:t>pattern of attacking another person's emotional development an sense of worth</a:t>
            </a:r>
          </a:p>
          <a:p>
            <a:pPr marL="629920" lvl="1" indent="-305435"/>
            <a:r>
              <a:rPr lang="en-US"/>
              <a:t>Verbal abuse: the use of words to mistreat or injure another person</a:t>
            </a:r>
          </a:p>
          <a:p>
            <a:pPr marL="305435" indent="-305435"/>
            <a:r>
              <a:rPr lang="en-US" b="1" u="sng"/>
              <a:t>Sexual abuse:</a:t>
            </a:r>
            <a:r>
              <a:rPr lang="en-US"/>
              <a:t> pattern of sexual contact that is forced upon a person against the person's will</a:t>
            </a:r>
          </a:p>
          <a:p>
            <a:pPr marL="305435" indent="-305435"/>
            <a:r>
              <a:rPr lang="en-US" b="1" u="sng"/>
              <a:t>Stalking:</a:t>
            </a:r>
            <a:r>
              <a:rPr lang="en-US" b="1"/>
              <a:t> </a:t>
            </a:r>
            <a:r>
              <a:rPr lang="en-US"/>
              <a:t>repeatedly following, harassing, or threatening an individual</a:t>
            </a:r>
          </a:p>
        </p:txBody>
      </p:sp>
    </p:spTree>
    <p:extLst>
      <p:ext uri="{BB962C8B-B14F-4D97-AF65-F5344CB8AC3E}">
        <p14:creationId xmlns:p14="http://schemas.microsoft.com/office/powerpoint/2010/main" val="368411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3467258314"/>
              </p:ext>
            </p:extLst>
          </p:nvPr>
        </p:nvSpPr>
        <p:spPr/>
        <p:txBody>
          <a:bodyPr/>
          <a:lstStyle/>
          <a:p>
            <a:r>
              <a:rPr lang="en-US"/>
              <a:t>Date Rape and Acquaintance Rape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104436484"/>
              </p:ext>
            </p:extLst>
          </p:nvPr>
        </p:nvSpPr>
        <p:spPr/>
        <p:txBody>
          <a:bodyPr/>
          <a:lstStyle/>
          <a:p>
            <a:pPr marL="305435" indent="-305435"/>
            <a:r>
              <a:rPr lang="en-US" b="1" u="sng"/>
              <a:t>Date rape:</a:t>
            </a:r>
            <a:r>
              <a:rPr lang="en-US"/>
              <a:t> one person in a dating relationship forces the other person to take part in sexual intercourse</a:t>
            </a:r>
          </a:p>
          <a:p>
            <a:pPr marL="629920" lvl="1" indent="-305435"/>
            <a:r>
              <a:rPr lang="en-US"/>
              <a:t>More than 40% of female rape victims and more than 10% of male rape victims are romantically involved with their attackers</a:t>
            </a:r>
          </a:p>
          <a:p>
            <a:pPr marL="305435" indent="-305435"/>
            <a:r>
              <a:rPr lang="en-US"/>
              <a:t>Acquaintance rape: attacker is someone the victim knows casually or considers a friend</a:t>
            </a:r>
          </a:p>
          <a:p>
            <a:pPr marL="629920" lvl="1" indent="-305435"/>
            <a:r>
              <a:rPr lang="en-US"/>
              <a:t>Affects male victims most often</a:t>
            </a:r>
          </a:p>
          <a:p>
            <a:pPr marL="305435" indent="-305435"/>
            <a:r>
              <a:rPr lang="en-US"/>
              <a:t>Alcohol plays a major role in date rape</a:t>
            </a:r>
          </a:p>
          <a:p>
            <a:pPr marL="629920" lvl="1" indent="-305435"/>
            <a:r>
              <a:rPr lang="en-US"/>
              <a:t>Rohypnol ("Roofies"), GHB, and ketamine</a:t>
            </a:r>
          </a:p>
        </p:txBody>
      </p:sp>
    </p:spTree>
    <p:extLst>
      <p:ext uri="{BB962C8B-B14F-4D97-AF65-F5344CB8AC3E}">
        <p14:creationId xmlns:p14="http://schemas.microsoft.com/office/powerpoint/2010/main" val="182040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755516304"/>
              </p:ext>
            </p:extLst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1795270082"/>
              </p:ext>
            </p:extLst>
          </p:nvPr>
        </p:nvSpPr>
        <p:spPr/>
        <p:txBody>
          <a:bodyPr/>
          <a:lstStyle/>
          <a:p>
            <a:pPr marL="305435" indent="-305435"/>
            <a:r>
              <a:rPr lang="en-US"/>
              <a:t>Maintain knowledge of why conflicts occur and how to prevent them</a:t>
            </a:r>
          </a:p>
          <a:p>
            <a:pPr marL="305435" indent="-305435"/>
            <a:r>
              <a:rPr lang="en-US"/>
              <a:t>Understand conflicts can be resolved through negotiation or mediation</a:t>
            </a:r>
          </a:p>
          <a:p>
            <a:pPr marL="305435" indent="-305435"/>
            <a:r>
              <a:rPr lang="en-US"/>
              <a:t>List forms of violence and ways to protect yourself</a:t>
            </a:r>
          </a:p>
          <a:p>
            <a:pPr marL="305435" indent="-305435"/>
            <a:r>
              <a:rPr lang="en-US"/>
              <a:t>Prevent abuse and learn ways to overcome abuse</a:t>
            </a:r>
          </a:p>
        </p:txBody>
      </p:sp>
    </p:spTree>
    <p:extLst>
      <p:ext uri="{BB962C8B-B14F-4D97-AF65-F5344CB8AC3E}">
        <p14:creationId xmlns:p14="http://schemas.microsoft.com/office/powerpoint/2010/main" val="2257694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overcoming abuse"/>
          <p:cNvPicPr>
            <a:picLocks noChangeAspect="1"/>
          </p:cNvPicPr>
          <p:nvPr/>
        </p:nvPicPr>
        <p:blipFill rotWithShape="1">
          <a:blip r:embed="rId2"/>
          <a:srcRect l="2147" r="16087" b="1"/>
          <a:stretch/>
        </p:blipFill>
        <p:spPr>
          <a:xfrm>
            <a:off x="8051799" y="1871133"/>
            <a:ext cx="3683001" cy="4504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778298007"/>
              </p:ext>
            </p:extLst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/>
              <a:t>Overcoming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943284592"/>
              </p:ext>
            </p:extLst>
          </p:nvPr>
        </p:nvSpPr>
        <p:spPr>
          <a:xfrm>
            <a:off x="581192" y="2180496"/>
            <a:ext cx="7225075" cy="3678303"/>
          </a:xfrm>
        </p:spPr>
        <p:txBody>
          <a:bodyPr>
            <a:normAutofit/>
          </a:bodyPr>
          <a:lstStyle/>
          <a:p>
            <a:pPr marL="305435" indent="-305435">
              <a:lnSpc>
                <a:spcPct val="90000"/>
              </a:lnSpc>
            </a:pPr>
            <a:r>
              <a:rPr lang="en-US" sz="1700"/>
              <a:t>Counseling can help survivors of abuse recover from its effects</a:t>
            </a:r>
          </a:p>
          <a:p>
            <a:pPr marL="305435" indent="-305435">
              <a:lnSpc>
                <a:spcPct val="90000"/>
              </a:lnSpc>
            </a:pPr>
            <a:r>
              <a:rPr lang="en-US" sz="1700"/>
              <a:t>People who have survived rape or abuse may have a variety of emotions</a:t>
            </a:r>
          </a:p>
          <a:p>
            <a:pPr marL="305435" indent="-305435">
              <a:lnSpc>
                <a:spcPct val="90000"/>
              </a:lnSpc>
            </a:pPr>
            <a:r>
              <a:rPr lang="en-US" sz="1700"/>
              <a:t>Survivors can seek support from the following:</a:t>
            </a:r>
          </a:p>
          <a:p>
            <a:pPr marL="629920" lvl="1" indent="-305435">
              <a:lnSpc>
                <a:spcPct val="90000"/>
              </a:lnSpc>
            </a:pPr>
            <a:r>
              <a:rPr lang="en-US" sz="1700"/>
              <a:t>Parents, guardians, other trust adults</a:t>
            </a:r>
          </a:p>
          <a:p>
            <a:pPr marL="629920" lvl="1" indent="-305435">
              <a:lnSpc>
                <a:spcPct val="90000"/>
              </a:lnSpc>
            </a:pPr>
            <a:r>
              <a:rPr lang="en-US" sz="1700"/>
              <a:t>Teachers, coaches, school nurses, or guidance counselors</a:t>
            </a:r>
          </a:p>
          <a:p>
            <a:pPr marL="629920" lvl="1" indent="-305435">
              <a:lnSpc>
                <a:spcPct val="90000"/>
              </a:lnSpc>
            </a:pPr>
            <a:r>
              <a:rPr lang="en-US" sz="1700"/>
              <a:t>Members of the clergy</a:t>
            </a:r>
          </a:p>
          <a:p>
            <a:pPr marL="629920" lvl="1" indent="-305435">
              <a:lnSpc>
                <a:spcPct val="90000"/>
              </a:lnSpc>
            </a:pPr>
            <a:r>
              <a:rPr lang="en-US" sz="1700"/>
              <a:t>Police</a:t>
            </a:r>
          </a:p>
          <a:p>
            <a:pPr marL="629920" lvl="1" indent="-305435">
              <a:lnSpc>
                <a:spcPct val="90000"/>
              </a:lnSpc>
            </a:pPr>
            <a:r>
              <a:rPr lang="en-US" sz="1700"/>
              <a:t>Private physicians or ER</a:t>
            </a:r>
          </a:p>
          <a:p>
            <a:pPr marL="629920" lvl="1" indent="-305435">
              <a:lnSpc>
                <a:spcPct val="90000"/>
              </a:lnSpc>
            </a:pPr>
            <a:r>
              <a:rPr lang="en-US" sz="1700"/>
              <a:t>Shelters for victims</a:t>
            </a:r>
          </a:p>
          <a:p>
            <a:pPr marL="629920" lvl="1" indent="-305435">
              <a:lnSpc>
                <a:spcPct val="90000"/>
              </a:lnSpc>
            </a:pPr>
            <a:r>
              <a:rPr lang="en-US" sz="1700"/>
              <a:t>Rape crisis center</a:t>
            </a:r>
          </a:p>
          <a:p>
            <a:pPr marL="629920" lvl="1" indent="-305435">
              <a:lnSpc>
                <a:spcPct val="90000"/>
              </a:lnSpc>
            </a:pPr>
            <a:r>
              <a:rPr lang="en-US" sz="1700"/>
              <a:t>Therapists, counselors, or support groups</a:t>
            </a:r>
          </a:p>
        </p:txBody>
      </p:sp>
    </p:spTree>
    <p:extLst>
      <p:ext uri="{BB962C8B-B14F-4D97-AF65-F5344CB8AC3E}">
        <p14:creationId xmlns:p14="http://schemas.microsoft.com/office/powerpoint/2010/main" val="372090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612058417"/>
              </p:ext>
            </p:extLst>
          </p:nvPr>
        </p:nvSpPr>
        <p:spPr/>
        <p:txBody>
          <a:bodyPr/>
          <a:lstStyle/>
          <a:p>
            <a:r>
              <a:rPr lang="en-US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1056162214"/>
              </p:ext>
            </p:extLst>
          </p:nvPr>
        </p:nvSpPr>
        <p:spPr/>
        <p:txBody>
          <a:bodyPr/>
          <a:lstStyle/>
          <a:p>
            <a:pPr marL="305435" indent="-305435"/>
            <a:r>
              <a:rPr lang="en-US"/>
              <a:t>Bronson, Mary H. </a:t>
            </a:r>
            <a:r>
              <a:rPr lang="en-US" i="1"/>
              <a:t>Florida Health</a:t>
            </a:r>
            <a:r>
              <a:rPr lang="en-US"/>
              <a:t>. McGraw-Hill, 2015.</a:t>
            </a:r>
          </a:p>
        </p:txBody>
      </p:sp>
    </p:spTree>
    <p:extLst>
      <p:ext uri="{BB962C8B-B14F-4D97-AF65-F5344CB8AC3E}">
        <p14:creationId xmlns:p14="http://schemas.microsoft.com/office/powerpoint/2010/main" val="219155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395948536"/>
              </p:ext>
            </p:extLst>
          </p:nvPr>
        </p:nvSpPr>
        <p:spPr/>
        <p:txBody>
          <a:bodyPr/>
          <a:lstStyle/>
          <a:p>
            <a:r>
              <a:rPr lang="en-US"/>
              <a:t>Causes of Conflict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3943718263"/>
              </p:ext>
            </p:extLst>
          </p:nvPr>
        </p:nvSpPr>
        <p:spPr/>
        <p:txBody>
          <a:bodyPr/>
          <a:lstStyle/>
          <a:p>
            <a:r>
              <a:rPr lang="en-US"/>
              <a:t>Lesson 1</a:t>
            </a:r>
          </a:p>
        </p:txBody>
      </p:sp>
    </p:spTree>
    <p:extLst>
      <p:ext uri="{BB962C8B-B14F-4D97-AF65-F5344CB8AC3E}">
        <p14:creationId xmlns:p14="http://schemas.microsoft.com/office/powerpoint/2010/main" val="22063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2180496"/>
            <a:ext cx="3703320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Image result for confli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5" y="3488331"/>
            <a:ext cx="3305175" cy="13946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454315418"/>
              </p:ext>
            </p:extLst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UNderstanding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1452972119"/>
              </p:ext>
            </p:extLst>
          </p:nvPr>
        </p:nvSpPr>
        <p:spPr>
          <a:xfrm>
            <a:off x="4505325" y="2180496"/>
            <a:ext cx="7105481" cy="4045683"/>
          </a:xfrm>
        </p:spPr>
        <p:txBody>
          <a:bodyPr>
            <a:normAutofit/>
          </a:bodyPr>
          <a:lstStyle/>
          <a:p>
            <a:pPr marL="305435" indent="-305435"/>
            <a:r>
              <a:rPr lang="en-US" b="1" u="sng"/>
              <a:t>Conflict:</a:t>
            </a:r>
            <a:r>
              <a:rPr lang="en-US"/>
              <a:t> any disagreement, struggle, or fight</a:t>
            </a:r>
          </a:p>
          <a:p>
            <a:pPr marL="305435" indent="-305435"/>
            <a:r>
              <a:rPr lang="en-US" b="1" u="sng"/>
              <a:t>Interpersonal conflict:</a:t>
            </a:r>
            <a:r>
              <a:rPr lang="en-US"/>
              <a:t> conflicts between people or groups of people</a:t>
            </a:r>
          </a:p>
          <a:p>
            <a:pPr marL="629920" lvl="1" indent="-305435"/>
            <a:r>
              <a:rPr lang="en-US"/>
              <a:t>Usually occur when one party's needs, wishes, or beliefs clash with the other party</a:t>
            </a:r>
          </a:p>
          <a:p>
            <a:pPr marL="305435" indent="-305435"/>
            <a:r>
              <a:rPr lang="en-US" b="1" u="sng"/>
              <a:t>Internal conflicts:</a:t>
            </a:r>
            <a:r>
              <a:rPr lang="en-US" b="1"/>
              <a:t> </a:t>
            </a:r>
            <a:r>
              <a:rPr lang="en-US"/>
              <a:t>conflicts that take place within an individual </a:t>
            </a:r>
          </a:p>
        </p:txBody>
      </p:sp>
    </p:spTree>
    <p:extLst>
      <p:ext uri="{BB962C8B-B14F-4D97-AF65-F5344CB8AC3E}">
        <p14:creationId xmlns:p14="http://schemas.microsoft.com/office/powerpoint/2010/main" val="3204711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2377" y="614407"/>
            <a:ext cx="560996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44319" y="619125"/>
            <a:ext cx="5600006" cy="5607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Image result for confli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493" y="960723"/>
            <a:ext cx="4945656" cy="4945656"/>
          </a:xfrm>
          <a:prstGeom prst="rect">
            <a:avLst/>
          </a:prstGeom>
        </p:spPr>
      </p:pic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560581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44318" y="457200"/>
            <a:ext cx="5600007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98442349"/>
              </p:ext>
            </p:extLst>
          </p:nvPr>
        </p:nvSpPr>
        <p:spPr>
          <a:xfrm>
            <a:off x="762121" y="960723"/>
            <a:ext cx="4968489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Causes of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814212148"/>
              </p:ext>
            </p:extLst>
          </p:nvPr>
        </p:nvSpPr>
        <p:spPr>
          <a:xfrm>
            <a:off x="783387" y="2254102"/>
            <a:ext cx="4947221" cy="3650344"/>
          </a:xfrm>
        </p:spPr>
        <p:txBody>
          <a:bodyPr>
            <a:normAutofit/>
          </a:bodyPr>
          <a:lstStyle/>
          <a:p>
            <a:pPr marL="305435" indent="-305435"/>
            <a:r>
              <a:rPr lang="en-US">
                <a:solidFill>
                  <a:srgbClr val="FFFFFF"/>
                </a:solidFill>
              </a:rPr>
              <a:t>Power struggles</a:t>
            </a:r>
          </a:p>
          <a:p>
            <a:pPr marL="305435" indent="-305435"/>
            <a:r>
              <a:rPr lang="en-US">
                <a:solidFill>
                  <a:srgbClr val="FFFFFF"/>
                </a:solidFill>
              </a:rPr>
              <a:t>Personal loyalties</a:t>
            </a:r>
          </a:p>
          <a:p>
            <a:pPr marL="305435" indent="-305435"/>
            <a:r>
              <a:rPr lang="en-US">
                <a:solidFill>
                  <a:srgbClr val="FFFFFF"/>
                </a:solidFill>
              </a:rPr>
              <a:t>Jealousy and envy</a:t>
            </a:r>
          </a:p>
          <a:p>
            <a:pPr marL="305435" indent="-305435"/>
            <a:r>
              <a:rPr lang="en-US">
                <a:solidFill>
                  <a:srgbClr val="FFFFFF"/>
                </a:solidFill>
              </a:rPr>
              <a:t>Property disputes</a:t>
            </a:r>
          </a:p>
          <a:p>
            <a:pPr marL="305435" indent="-305435"/>
            <a:r>
              <a:rPr lang="en-US">
                <a:solidFill>
                  <a:srgbClr val="FFFFFF"/>
                </a:solidFill>
              </a:rPr>
              <a:t>Conflicting attitudes and values</a:t>
            </a:r>
          </a:p>
          <a:p>
            <a:pPr marL="305435" indent="-305435"/>
            <a:r>
              <a:rPr lang="en-US">
                <a:solidFill>
                  <a:srgbClr val="FFFFFF"/>
                </a:solidFill>
              </a:rPr>
              <a:t>Lack of respect</a:t>
            </a:r>
          </a:p>
        </p:txBody>
      </p:sp>
    </p:spTree>
    <p:extLst>
      <p:ext uri="{BB962C8B-B14F-4D97-AF65-F5344CB8AC3E}">
        <p14:creationId xmlns:p14="http://schemas.microsoft.com/office/powerpoint/2010/main" val="2529987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3660647506"/>
              </p:ext>
            </p:extLst>
          </p:nvPr>
        </p:nvSpPr>
        <p:spPr/>
        <p:txBody>
          <a:bodyPr/>
          <a:lstStyle/>
          <a:p>
            <a:r>
              <a:rPr lang="en-US"/>
              <a:t>Consequences of </a:t>
            </a:r>
            <a:r>
              <a:rPr lang="en-US" err="1"/>
              <a:t>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676279726"/>
              </p:ext>
            </p:extLst>
          </p:nvPr>
        </p:nvSpPr>
        <p:spPr>
          <a:xfrm>
            <a:off x="581025" y="2181225"/>
            <a:ext cx="11029950" cy="4105955"/>
          </a:xfrm>
        </p:spPr>
        <p:txBody>
          <a:bodyPr/>
          <a:lstStyle/>
          <a:p>
            <a:pPr marL="305435" indent="-305435"/>
            <a:r>
              <a:rPr lang="en-US"/>
              <a:t>Conflict is a normal part of life</a:t>
            </a:r>
          </a:p>
          <a:p>
            <a:pPr marL="305435" indent="-305435"/>
            <a:r>
              <a:rPr lang="en-US"/>
              <a:t>Conflict can bring about positive/negative results</a:t>
            </a:r>
          </a:p>
          <a:p>
            <a:pPr marL="629920" lvl="1" indent="-305435"/>
            <a:r>
              <a:rPr lang="en-US"/>
              <a:t>Working on solving an issue can bring about better communication (positive)</a:t>
            </a:r>
          </a:p>
          <a:p>
            <a:pPr marL="629920" lvl="1" indent="-305435"/>
            <a:r>
              <a:rPr lang="en-US"/>
              <a:t>Getting an individual to view something in a different way (positive)</a:t>
            </a:r>
          </a:p>
          <a:p>
            <a:pPr marL="629920" lvl="1" indent="-305435"/>
            <a:r>
              <a:rPr lang="en-US"/>
              <a:t>Strengthen relationships (positive)</a:t>
            </a:r>
          </a:p>
          <a:p>
            <a:pPr marL="629920" lvl="1" indent="-305435"/>
            <a:r>
              <a:rPr lang="en-US"/>
              <a:t>Adding stress (negative)</a:t>
            </a:r>
          </a:p>
          <a:p>
            <a:pPr marL="629920" lvl="1" indent="-305435"/>
            <a:r>
              <a:rPr lang="en-US"/>
              <a:t>Harm social and physical health (negative)</a:t>
            </a:r>
          </a:p>
          <a:p>
            <a:pPr marL="629920" lvl="1" indent="-305435"/>
            <a:r>
              <a:rPr lang="en-US"/>
              <a:t>Cause a person to lose their job (negative)</a:t>
            </a:r>
          </a:p>
          <a:p>
            <a:pPr marL="305435" indent="-305435"/>
            <a:r>
              <a:rPr lang="en-US"/>
              <a:t>How can we prevent conflict?</a:t>
            </a:r>
          </a:p>
          <a:p>
            <a:pPr marL="629920" lvl="1" indent="-305435"/>
            <a:endParaRPr lang="en-US"/>
          </a:p>
          <a:p>
            <a:pPr marL="305435" indent="-305435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23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599139765"/>
              </p:ext>
            </p:extLst>
          </p:nvPr>
        </p:nvSpPr>
        <p:spPr/>
        <p:txBody>
          <a:bodyPr/>
          <a:lstStyle/>
          <a:p>
            <a:r>
              <a:rPr lang="en-US"/>
              <a:t>Resolving Conflicts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1142966210"/>
              </p:ext>
            </p:extLst>
          </p:nvPr>
        </p:nvSpPr>
        <p:spPr/>
        <p:txBody>
          <a:bodyPr/>
          <a:lstStyle/>
          <a:p>
            <a:r>
              <a:rPr lang="en-US" err="1"/>
              <a:t>LEsson</a:t>
            </a:r>
            <a:r>
              <a:rPr lang="en-US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892431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2377" y="614407"/>
            <a:ext cx="560996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44319" y="619125"/>
            <a:ext cx="5600006" cy="5607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Image result for negoti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8084" y="1578763"/>
            <a:ext cx="4952475" cy="3709575"/>
          </a:xfrm>
          <a:prstGeom prst="rect">
            <a:avLst/>
          </a:prstGeom>
        </p:spPr>
      </p:pic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560581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44318" y="457200"/>
            <a:ext cx="5600007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4033104993"/>
              </p:ext>
            </p:extLst>
          </p:nvPr>
        </p:nvSpPr>
        <p:spPr>
          <a:xfrm>
            <a:off x="762121" y="960723"/>
            <a:ext cx="4968489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Resolving Conflicts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819491165"/>
              </p:ext>
            </p:extLst>
          </p:nvPr>
        </p:nvSpPr>
        <p:spPr>
          <a:xfrm>
            <a:off x="783387" y="2254102"/>
            <a:ext cx="4947221" cy="3650344"/>
          </a:xfrm>
        </p:spPr>
        <p:txBody>
          <a:bodyPr>
            <a:normAutofit/>
          </a:bodyPr>
          <a:lstStyle/>
          <a:p>
            <a:pPr marL="305435" indent="-305435"/>
            <a:r>
              <a:rPr lang="en-US">
                <a:solidFill>
                  <a:srgbClr val="FFFFFF"/>
                </a:solidFill>
              </a:rPr>
              <a:t>Minor conflicts can often be resolved with compromising</a:t>
            </a:r>
          </a:p>
          <a:p>
            <a:pPr marL="629920" lvl="1" indent="-305435"/>
            <a:r>
              <a:rPr lang="en-US">
                <a:solidFill>
                  <a:srgbClr val="FFFFFF"/>
                </a:solidFill>
              </a:rPr>
              <a:t>What do you do if you and your sibling disagree about what to watch on TV?</a:t>
            </a:r>
          </a:p>
          <a:p>
            <a:pPr marL="305435" indent="-305435"/>
            <a:r>
              <a:rPr lang="en-US" b="1" u="sng">
                <a:solidFill>
                  <a:srgbClr val="FFFFFF"/>
                </a:solidFill>
              </a:rPr>
              <a:t>Negotiation:</a:t>
            </a:r>
            <a:r>
              <a:rPr lang="en-US">
                <a:solidFill>
                  <a:srgbClr val="FFFFFF"/>
                </a:solidFill>
              </a:rPr>
              <a:t> the use of communication and compromise to settle a disagreement </a:t>
            </a:r>
          </a:p>
          <a:p>
            <a:pPr marL="629920" lvl="1" indent="-305435"/>
            <a:r>
              <a:rPr lang="en-US">
                <a:solidFill>
                  <a:srgbClr val="FFFFFF"/>
                </a:solidFill>
              </a:rPr>
              <a:t>This involves finding an agreement that both sides can accept</a:t>
            </a:r>
          </a:p>
        </p:txBody>
      </p:sp>
    </p:spTree>
    <p:extLst>
      <p:ext uri="{BB962C8B-B14F-4D97-AF65-F5344CB8AC3E}">
        <p14:creationId xmlns:p14="http://schemas.microsoft.com/office/powerpoint/2010/main" val="3578755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rgbClr val="FF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1"/>
            <a:ext cx="11298933" cy="43770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6057326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6053769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6057326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954323675"/>
              </p:ext>
            </p:extLst>
          </p:nvPr>
        </p:nvSpPr>
        <p:spPr>
          <a:xfrm>
            <a:off x="446534" y="4999383"/>
            <a:ext cx="11293599" cy="95242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accent1"/>
                </a:solidFill>
              </a:rPr>
              <a:t>The Negotiation Process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596531"/>
              </p:ext>
            </p:extLst>
          </p:nvPr>
        </p:nvGraphicFramePr>
        <p:xfrm>
          <a:off x="1090001" y="1093924"/>
          <a:ext cx="10004654" cy="3145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6380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872</Words>
  <Application>Microsoft Office PowerPoint</Application>
  <PresentationFormat>Widescreen</PresentationFormat>
  <Paragraphs>123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Gill Sans MT</vt:lpstr>
      <vt:lpstr>Wingdings 2</vt:lpstr>
      <vt:lpstr>Dividend</vt:lpstr>
      <vt:lpstr>Chapter 9: Resolving Conflicts and Preventing Violence</vt:lpstr>
      <vt:lpstr>Objectives</vt:lpstr>
      <vt:lpstr>Causes of Conflict</vt:lpstr>
      <vt:lpstr>UNderstanding Conflict</vt:lpstr>
      <vt:lpstr>Causes of Conflict</vt:lpstr>
      <vt:lpstr>Consequences of COnflict</vt:lpstr>
      <vt:lpstr>Resolving Conflicts</vt:lpstr>
      <vt:lpstr>Resolving Conflicts</vt:lpstr>
      <vt:lpstr>The Negotiation Process</vt:lpstr>
      <vt:lpstr>The Mediation Process</vt:lpstr>
      <vt:lpstr>Peer mediation</vt:lpstr>
      <vt:lpstr>Understanding Violence</vt:lpstr>
      <vt:lpstr>Causes of Violence</vt:lpstr>
      <vt:lpstr>Types of Violence</vt:lpstr>
      <vt:lpstr>Sexual Violence</vt:lpstr>
      <vt:lpstr>Hate Crimes</vt:lpstr>
      <vt:lpstr>Preventing and Overcoming Abuse</vt:lpstr>
      <vt:lpstr>Forms of Abuse</vt:lpstr>
      <vt:lpstr>Date Rape and Acquaintance Rape</vt:lpstr>
      <vt:lpstr>Overcoming Abuse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9: Resolving Conflicts and Preventing Violence</dc:title>
  <dc:creator>McGehee, Chelsea T.</dc:creator>
  <cp:lastModifiedBy>McGehee, Chelsea T.</cp:lastModifiedBy>
  <cp:revision>2</cp:revision>
  <dcterms:modified xsi:type="dcterms:W3CDTF">2017-08-31T13:11:14Z</dcterms:modified>
</cp:coreProperties>
</file>