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Gehee, Chelsea T." userId="10030000A32A0A91@LIVE.COM" providerId="AD" clId="Web-{E162DF32-383A-46D1-931F-4D3D6648C15F}"/>
    <pc:docChg chg="addSld modSld modSection">
      <pc:chgData name="McGehee, Chelsea T." userId="10030000A32A0A91@LIVE.COM" providerId="AD" clId="Web-{E162DF32-383A-46D1-931F-4D3D6648C15F}" dt="2018-01-08T19:28:18.334" v="1535"/>
      <pc:docMkLst>
        <pc:docMk/>
      </pc:docMkLst>
      <pc:sldChg chg="modSp">
        <pc:chgData name="McGehee, Chelsea T." userId="10030000A32A0A91@LIVE.COM" providerId="AD" clId="Web-{E162DF32-383A-46D1-931F-4D3D6648C15F}" dt="2018-01-08T18:54:46.677" v="377"/>
        <pc:sldMkLst>
          <pc:docMk/>
          <pc:sldMk cId="1095656733" sldId="281"/>
        </pc:sldMkLst>
        <pc:spChg chg="mod">
          <ac:chgData name="McGehee, Chelsea T." userId="10030000A32A0A91@LIVE.COM" providerId="AD" clId="Web-{E162DF32-383A-46D1-931F-4D3D6648C15F}" dt="2018-01-08T18:54:46.677" v="377"/>
          <ac:spMkLst>
            <pc:docMk/>
            <pc:sldMk cId="1095656733" sldId="281"/>
            <ac:spMk id="2" creationId="{3E5AF7E1-44DF-4FB5-ACF4-44C4A95D349C}"/>
          </ac:spMkLst>
        </pc:spChg>
      </pc:sldChg>
      <pc:sldChg chg="modSp">
        <pc:chgData name="McGehee, Chelsea T." userId="10030000A32A0A91@LIVE.COM" providerId="AD" clId="Web-{E162DF32-383A-46D1-931F-4D3D6648C15F}" dt="2018-01-08T18:48:29.818" v="112"/>
        <pc:sldMkLst>
          <pc:docMk/>
          <pc:sldMk cId="882073860" sldId="284"/>
        </pc:sldMkLst>
        <pc:spChg chg="mod">
          <ac:chgData name="McGehee, Chelsea T." userId="10030000A32A0A91@LIVE.COM" providerId="AD" clId="Web-{E162DF32-383A-46D1-931F-4D3D6648C15F}" dt="2018-01-08T18:48:29.818" v="112"/>
          <ac:spMkLst>
            <pc:docMk/>
            <pc:sldMk cId="882073860" sldId="284"/>
            <ac:spMk id="3" creationId="{4DE5A8DC-FDC1-4526-96F7-2360734DA1C6}"/>
          </ac:spMkLst>
        </pc:spChg>
      </pc:sldChg>
      <pc:sldChg chg="addSp modSp new mod setBg">
        <pc:chgData name="McGehee, Chelsea T." userId="10030000A32A0A91@LIVE.COM" providerId="AD" clId="Web-{E162DF32-383A-46D1-931F-4D3D6648C15F}" dt="2018-01-08T18:47:44.099" v="101"/>
        <pc:sldMkLst>
          <pc:docMk/>
          <pc:sldMk cId="3772381178" sldId="285"/>
        </pc:sldMkLst>
        <pc:spChg chg="mod">
          <ac:chgData name="McGehee, Chelsea T." userId="10030000A32A0A91@LIVE.COM" providerId="AD" clId="Web-{E162DF32-383A-46D1-931F-4D3D6648C15F}" dt="2018-01-08T18:47:38.412" v="98"/>
          <ac:spMkLst>
            <pc:docMk/>
            <pc:sldMk cId="3772381178" sldId="285"/>
            <ac:spMk id="2" creationId="{7B350C99-D266-439E-BBC6-C6B4AD555B5C}"/>
          </ac:spMkLst>
        </pc:spChg>
        <pc:spChg chg="mod">
          <ac:chgData name="McGehee, Chelsea T." userId="10030000A32A0A91@LIVE.COM" providerId="AD" clId="Web-{E162DF32-383A-46D1-931F-4D3D6648C15F}" dt="2018-01-08T18:47:44.099" v="101"/>
          <ac:spMkLst>
            <pc:docMk/>
            <pc:sldMk cId="3772381178" sldId="285"/>
            <ac:spMk id="3" creationId="{1798CF66-A3DF-45EB-A4D6-316AB57BFB2D}"/>
          </ac:spMkLst>
        </pc:spChg>
        <pc:picChg chg="add mod ord">
          <ac:chgData name="McGehee, Chelsea T." userId="10030000A32A0A91@LIVE.COM" providerId="AD" clId="Web-{E162DF32-383A-46D1-931F-4D3D6648C15F}" dt="2018-01-08T18:47:38.412" v="98"/>
          <ac:picMkLst>
            <pc:docMk/>
            <pc:sldMk cId="3772381178" sldId="285"/>
            <ac:picMk id="4" creationId="{031BA781-804A-4031-BE01-933EC8F65498}"/>
          </ac:picMkLst>
        </pc:picChg>
      </pc:sldChg>
      <pc:sldChg chg="modSp new">
        <pc:chgData name="McGehee, Chelsea T." userId="10030000A32A0A91@LIVE.COM" providerId="AD" clId="Web-{E162DF32-383A-46D1-931F-4D3D6648C15F}" dt="2018-01-08T18:53:20.271" v="351"/>
        <pc:sldMkLst>
          <pc:docMk/>
          <pc:sldMk cId="737108457" sldId="286"/>
        </pc:sldMkLst>
        <pc:spChg chg="mod">
          <ac:chgData name="McGehee, Chelsea T." userId="10030000A32A0A91@LIVE.COM" providerId="AD" clId="Web-{E162DF32-383A-46D1-931F-4D3D6648C15F}" dt="2018-01-08T18:47:56.427" v="107"/>
          <ac:spMkLst>
            <pc:docMk/>
            <pc:sldMk cId="737108457" sldId="286"/>
            <ac:spMk id="2" creationId="{97902F4D-C62D-4576-88E2-B8C0D1CAD6AC}"/>
          </ac:spMkLst>
        </pc:spChg>
        <pc:spChg chg="mod">
          <ac:chgData name="McGehee, Chelsea T." userId="10030000A32A0A91@LIVE.COM" providerId="AD" clId="Web-{E162DF32-383A-46D1-931F-4D3D6648C15F}" dt="2018-01-08T18:53:20.271" v="351"/>
          <ac:spMkLst>
            <pc:docMk/>
            <pc:sldMk cId="737108457" sldId="286"/>
            <ac:spMk id="3" creationId="{5668E55F-B3E4-4A4C-9408-6B83AA779528}"/>
          </ac:spMkLst>
        </pc:spChg>
      </pc:sldChg>
      <pc:sldChg chg="addSp delSp modSp new mod setBg modClrScheme setClrOvrMap chgLayout">
        <pc:chgData name="McGehee, Chelsea T." userId="10030000A32A0A91@LIVE.COM" providerId="AD" clId="Web-{E162DF32-383A-46D1-931F-4D3D6648C15F}" dt="2018-01-08T18:54:21.677" v="359"/>
        <pc:sldMkLst>
          <pc:docMk/>
          <pc:sldMk cId="716646453" sldId="287"/>
        </pc:sldMkLst>
        <pc:spChg chg="del">
          <ac:chgData name="McGehee, Chelsea T." userId="10030000A32A0A91@LIVE.COM" providerId="AD" clId="Web-{E162DF32-383A-46D1-931F-4D3D6648C15F}" dt="2018-01-08T18:53:53.209" v="355"/>
          <ac:spMkLst>
            <pc:docMk/>
            <pc:sldMk cId="716646453" sldId="287"/>
            <ac:spMk id="2" creationId="{EB14A81C-F611-454C-BF46-C7D3A080ADAA}"/>
          </ac:spMkLst>
        </pc:spChg>
        <pc:spChg chg="del">
          <ac:chgData name="McGehee, Chelsea T." userId="10030000A32A0A91@LIVE.COM" providerId="AD" clId="Web-{E162DF32-383A-46D1-931F-4D3D6648C15F}" dt="2018-01-08T18:53:53.209" v="355"/>
          <ac:spMkLst>
            <pc:docMk/>
            <pc:sldMk cId="716646453" sldId="287"/>
            <ac:spMk id="3" creationId="{98093524-EA92-4AFE-B2CF-9F0340ACB983}"/>
          </ac:spMkLst>
        </pc:spChg>
        <pc:spChg chg="add">
          <ac:chgData name="McGehee, Chelsea T." userId="10030000A32A0A91@LIVE.COM" providerId="AD" clId="Web-{E162DF32-383A-46D1-931F-4D3D6648C15F}" dt="2018-01-08T18:54:21.677" v="359"/>
          <ac:spMkLst>
            <pc:docMk/>
            <pc:sldMk cId="716646453" sldId="287"/>
            <ac:spMk id="9" creationId="{6DC4C138-BBE2-4601-9B27-F6960A44C582}"/>
          </ac:spMkLst>
        </pc:spChg>
        <pc:spChg chg="add">
          <ac:chgData name="McGehee, Chelsea T." userId="10030000A32A0A91@LIVE.COM" providerId="AD" clId="Web-{E162DF32-383A-46D1-931F-4D3D6648C15F}" dt="2018-01-08T18:54:21.677" v="359"/>
          <ac:spMkLst>
            <pc:docMk/>
            <pc:sldMk cId="716646453" sldId="287"/>
            <ac:spMk id="11" creationId="{F6555DCA-BE6B-44B7-A0E9-3DF12F930625}"/>
          </ac:spMkLst>
        </pc:spChg>
        <pc:spChg chg="add">
          <ac:chgData name="McGehee, Chelsea T." userId="10030000A32A0A91@LIVE.COM" providerId="AD" clId="Web-{E162DF32-383A-46D1-931F-4D3D6648C15F}" dt="2018-01-08T18:54:21.677" v="359"/>
          <ac:spMkLst>
            <pc:docMk/>
            <pc:sldMk cId="716646453" sldId="287"/>
            <ac:spMk id="13" creationId="{7907E280-0DE1-4EDB-A8C9-5C995CAC3C9F}"/>
          </ac:spMkLst>
        </pc:spChg>
        <pc:picChg chg="add mod">
          <ac:chgData name="McGehee, Chelsea T." userId="10030000A32A0A91@LIVE.COM" providerId="AD" clId="Web-{E162DF32-383A-46D1-931F-4D3D6648C15F}" dt="2018-01-08T18:54:21.677" v="359"/>
          <ac:picMkLst>
            <pc:docMk/>
            <pc:sldMk cId="716646453" sldId="287"/>
            <ac:picMk id="4" creationId="{592A4F09-2085-48D7-AF83-9B97CD7FBCD3}"/>
          </ac:picMkLst>
        </pc:picChg>
      </pc:sldChg>
      <pc:sldChg chg="addSp modSp new mod setBg">
        <pc:chgData name="McGehee, Chelsea T." userId="10030000A32A0A91@LIVE.COM" providerId="AD" clId="Web-{E162DF32-383A-46D1-931F-4D3D6648C15F}" dt="2018-01-08T18:57:38.302" v="502"/>
        <pc:sldMkLst>
          <pc:docMk/>
          <pc:sldMk cId="2395347646" sldId="288"/>
        </pc:sldMkLst>
        <pc:spChg chg="mod">
          <ac:chgData name="McGehee, Chelsea T." userId="10030000A32A0A91@LIVE.COM" providerId="AD" clId="Web-{E162DF32-383A-46D1-931F-4D3D6648C15F}" dt="2018-01-08T18:57:01.396" v="492"/>
          <ac:spMkLst>
            <pc:docMk/>
            <pc:sldMk cId="2395347646" sldId="288"/>
            <ac:spMk id="2" creationId="{095AC804-B931-4FE0-8DA8-EE90C41278AF}"/>
          </ac:spMkLst>
        </pc:spChg>
        <pc:spChg chg="mod">
          <ac:chgData name="McGehee, Chelsea T." userId="10030000A32A0A91@LIVE.COM" providerId="AD" clId="Web-{E162DF32-383A-46D1-931F-4D3D6648C15F}" dt="2018-01-08T18:57:38.302" v="502"/>
          <ac:spMkLst>
            <pc:docMk/>
            <pc:sldMk cId="2395347646" sldId="288"/>
            <ac:spMk id="3" creationId="{4638C399-958A-4937-ABF8-16E261674271}"/>
          </ac:spMkLst>
        </pc:spChg>
        <pc:spChg chg="add">
          <ac:chgData name="McGehee, Chelsea T." userId="10030000A32A0A91@LIVE.COM" providerId="AD" clId="Web-{E162DF32-383A-46D1-931F-4D3D6648C15F}" dt="2018-01-08T18:57:01.396" v="492"/>
          <ac:spMkLst>
            <pc:docMk/>
            <pc:sldMk cId="2395347646" sldId="288"/>
            <ac:spMk id="9" creationId="{CD94F7C0-1344-4B3C-AFCB-E7F006BB5348}"/>
          </ac:spMkLst>
        </pc:spChg>
        <pc:picChg chg="add mod ord">
          <ac:chgData name="McGehee, Chelsea T." userId="10030000A32A0A91@LIVE.COM" providerId="AD" clId="Web-{E162DF32-383A-46D1-931F-4D3D6648C15F}" dt="2018-01-08T18:57:01.396" v="492"/>
          <ac:picMkLst>
            <pc:docMk/>
            <pc:sldMk cId="2395347646" sldId="288"/>
            <ac:picMk id="4" creationId="{7E4DF2B5-5BFE-4613-89EB-74BDBBA35159}"/>
          </ac:picMkLst>
        </pc:picChg>
        <pc:picChg chg="add">
          <ac:chgData name="McGehee, Chelsea T." userId="10030000A32A0A91@LIVE.COM" providerId="AD" clId="Web-{E162DF32-383A-46D1-931F-4D3D6648C15F}" dt="2018-01-08T18:57:01.396" v="492"/>
          <ac:picMkLst>
            <pc:docMk/>
            <pc:sldMk cId="2395347646" sldId="288"/>
            <ac:picMk id="11" creationId="{4EC584A2-4215-4DB8-AE1F-E3768D77E8DE}"/>
          </ac:picMkLst>
        </pc:picChg>
      </pc:sldChg>
      <pc:sldChg chg="modSp new">
        <pc:chgData name="McGehee, Chelsea T." userId="10030000A32A0A91@LIVE.COM" providerId="AD" clId="Web-{E162DF32-383A-46D1-931F-4D3D6648C15F}" dt="2018-01-08T19:04:00.443" v="834"/>
        <pc:sldMkLst>
          <pc:docMk/>
          <pc:sldMk cId="1647741733" sldId="289"/>
        </pc:sldMkLst>
        <pc:spChg chg="mod">
          <ac:chgData name="McGehee, Chelsea T." userId="10030000A32A0A91@LIVE.COM" providerId="AD" clId="Web-{E162DF32-383A-46D1-931F-4D3D6648C15F}" dt="2018-01-08T19:03:26.146" v="829"/>
          <ac:spMkLst>
            <pc:docMk/>
            <pc:sldMk cId="1647741733" sldId="289"/>
            <ac:spMk id="2" creationId="{CE9FE79B-2D42-4300-BC9E-139927B84AF0}"/>
          </ac:spMkLst>
        </pc:spChg>
        <pc:spChg chg="mod">
          <ac:chgData name="McGehee, Chelsea T." userId="10030000A32A0A91@LIVE.COM" providerId="AD" clId="Web-{E162DF32-383A-46D1-931F-4D3D6648C15F}" dt="2018-01-08T19:04:00.443" v="834"/>
          <ac:spMkLst>
            <pc:docMk/>
            <pc:sldMk cId="1647741733" sldId="289"/>
            <ac:spMk id="3" creationId="{19D1A6C1-7047-4D12-86A5-D6AAD5ABCCE8}"/>
          </ac:spMkLst>
        </pc:spChg>
      </pc:sldChg>
      <pc:sldChg chg="addSp modSp new">
        <pc:chgData name="McGehee, Chelsea T." userId="10030000A32A0A91@LIVE.COM" providerId="AD" clId="Web-{E162DF32-383A-46D1-931F-4D3D6648C15F}" dt="2018-01-08T19:06:05.287" v="863"/>
        <pc:sldMkLst>
          <pc:docMk/>
          <pc:sldMk cId="3208835794" sldId="290"/>
        </pc:sldMkLst>
        <pc:spChg chg="mod">
          <ac:chgData name="McGehee, Chelsea T." userId="10030000A32A0A91@LIVE.COM" providerId="AD" clId="Web-{E162DF32-383A-46D1-931F-4D3D6648C15F}" dt="2018-01-08T19:05:02.146" v="847"/>
          <ac:spMkLst>
            <pc:docMk/>
            <pc:sldMk cId="3208835794" sldId="290"/>
            <ac:spMk id="2" creationId="{847B8E61-2EFE-4955-8CAA-AA7A5B2F6F72}"/>
          </ac:spMkLst>
        </pc:spChg>
        <pc:spChg chg="mod">
          <ac:chgData name="McGehee, Chelsea T." userId="10030000A32A0A91@LIVE.COM" providerId="AD" clId="Web-{E162DF32-383A-46D1-931F-4D3D6648C15F}" dt="2018-01-08T19:05:32.584" v="857"/>
          <ac:spMkLst>
            <pc:docMk/>
            <pc:sldMk cId="3208835794" sldId="290"/>
            <ac:spMk id="3" creationId="{287C0242-4C78-4A5F-AA6B-C2B3CEFCC2BF}"/>
          </ac:spMkLst>
        </pc:spChg>
        <pc:picChg chg="add mod">
          <ac:chgData name="McGehee, Chelsea T." userId="10030000A32A0A91@LIVE.COM" providerId="AD" clId="Web-{E162DF32-383A-46D1-931F-4D3D6648C15F}" dt="2018-01-08T19:06:05.287" v="863"/>
          <ac:picMkLst>
            <pc:docMk/>
            <pc:sldMk cId="3208835794" sldId="290"/>
            <ac:picMk id="4" creationId="{0DDC74D3-0EE2-4842-AF5D-47B872EA677D}"/>
          </ac:picMkLst>
        </pc:picChg>
      </pc:sldChg>
      <pc:sldChg chg="modSp new">
        <pc:chgData name="McGehee, Chelsea T." userId="10030000A32A0A91@LIVE.COM" providerId="AD" clId="Web-{E162DF32-383A-46D1-931F-4D3D6648C15F}" dt="2018-01-08T19:10:55.256" v="1201"/>
        <pc:sldMkLst>
          <pc:docMk/>
          <pc:sldMk cId="1552266931" sldId="291"/>
        </pc:sldMkLst>
        <pc:spChg chg="mod">
          <ac:chgData name="McGehee, Chelsea T." userId="10030000A32A0A91@LIVE.COM" providerId="AD" clId="Web-{E162DF32-383A-46D1-931F-4D3D6648C15F}" dt="2018-01-08T19:06:30.115" v="885"/>
          <ac:spMkLst>
            <pc:docMk/>
            <pc:sldMk cId="1552266931" sldId="291"/>
            <ac:spMk id="2" creationId="{969CEC10-98C7-4870-AB3C-D3D27D2875AD}"/>
          </ac:spMkLst>
        </pc:spChg>
        <pc:spChg chg="mod">
          <ac:chgData name="McGehee, Chelsea T." userId="10030000A32A0A91@LIVE.COM" providerId="AD" clId="Web-{E162DF32-383A-46D1-931F-4D3D6648C15F}" dt="2018-01-08T19:10:55.256" v="1201"/>
          <ac:spMkLst>
            <pc:docMk/>
            <pc:sldMk cId="1552266931" sldId="291"/>
            <ac:spMk id="3" creationId="{8C1EB0BA-6554-4E9B-874A-EC77919877E9}"/>
          </ac:spMkLst>
        </pc:spChg>
      </pc:sldChg>
      <pc:sldChg chg="modSp new">
        <pc:chgData name="McGehee, Chelsea T." userId="10030000A32A0A91@LIVE.COM" providerId="AD" clId="Web-{E162DF32-383A-46D1-931F-4D3D6648C15F}" dt="2018-01-08T19:16:13.521" v="1518"/>
        <pc:sldMkLst>
          <pc:docMk/>
          <pc:sldMk cId="1013690766" sldId="292"/>
        </pc:sldMkLst>
        <pc:spChg chg="mod">
          <ac:chgData name="McGehee, Chelsea T." userId="10030000A32A0A91@LIVE.COM" providerId="AD" clId="Web-{E162DF32-383A-46D1-931F-4D3D6648C15F}" dt="2018-01-08T19:11:21.943" v="1213"/>
          <ac:spMkLst>
            <pc:docMk/>
            <pc:sldMk cId="1013690766" sldId="292"/>
            <ac:spMk id="2" creationId="{C5E42B78-C7FC-43A4-99CC-4EC7DE4499EC}"/>
          </ac:spMkLst>
        </pc:spChg>
        <pc:spChg chg="mod">
          <ac:chgData name="McGehee, Chelsea T." userId="10030000A32A0A91@LIVE.COM" providerId="AD" clId="Web-{E162DF32-383A-46D1-931F-4D3D6648C15F}" dt="2018-01-08T19:16:13.521" v="1518"/>
          <ac:spMkLst>
            <pc:docMk/>
            <pc:sldMk cId="1013690766" sldId="292"/>
            <ac:spMk id="3" creationId="{7A9A0563-E7AF-4FC3-AB77-379AA88B6414}"/>
          </ac:spMkLst>
        </pc:spChg>
      </pc:sldChg>
      <pc:sldChg chg="modSp new">
        <pc:chgData name="McGehee, Chelsea T." userId="10030000A32A0A91@LIVE.COM" providerId="AD" clId="Web-{E162DF32-383A-46D1-931F-4D3D6648C15F}" dt="2018-01-08T19:28:17.756" v="1532"/>
        <pc:sldMkLst>
          <pc:docMk/>
          <pc:sldMk cId="4075811024" sldId="293"/>
        </pc:sldMkLst>
        <pc:spChg chg="mod">
          <ac:chgData name="McGehee, Chelsea T." userId="10030000A32A0A91@LIVE.COM" providerId="AD" clId="Web-{E162DF32-383A-46D1-931F-4D3D6648C15F}" dt="2018-01-08T19:28:15.474" v="1522"/>
          <ac:spMkLst>
            <pc:docMk/>
            <pc:sldMk cId="4075811024" sldId="293"/>
            <ac:spMk id="2" creationId="{B3CA0CC4-CBA2-4A73-804D-26F4E0834545}"/>
          </ac:spMkLst>
        </pc:spChg>
        <pc:spChg chg="mod">
          <ac:chgData name="McGehee, Chelsea T." userId="10030000A32A0A91@LIVE.COM" providerId="AD" clId="Web-{E162DF32-383A-46D1-931F-4D3D6648C15F}" dt="2018-01-08T19:28:17.756" v="1532"/>
          <ac:spMkLst>
            <pc:docMk/>
            <pc:sldMk cId="4075811024" sldId="293"/>
            <ac:spMk id="3" creationId="{1574120E-A24E-491F-9203-4B893443A70B}"/>
          </ac:spMkLst>
        </pc:spChg>
      </pc:sldChg>
    </pc:docChg>
  </pc:docChgLst>
  <pc:docChgLst>
    <pc:chgData name="McGehee, Chelsea T." userId="10030000A32A0A91@LIVE.COM" providerId="AD" clId="Web-{9CA192B4-5067-4EFE-B583-526D6B362CF3}"/>
    <pc:docChg chg="addSld modSld modSection">
      <pc:chgData name="McGehee, Chelsea T." userId="10030000A32A0A91@LIVE.COM" providerId="AD" clId="Web-{9CA192B4-5067-4EFE-B583-526D6B362CF3}" dt="2018-01-08T18:25:07.784" v="692"/>
      <pc:docMkLst>
        <pc:docMk/>
      </pc:docMkLst>
      <pc:sldChg chg="modSp">
        <pc:chgData name="McGehee, Chelsea T." userId="10030000A32A0A91@LIVE.COM" providerId="AD" clId="Web-{9CA192B4-5067-4EFE-B583-526D6B362CF3}" dt="2018-01-08T18:00:56.418" v="174"/>
        <pc:sldMkLst>
          <pc:docMk/>
          <pc:sldMk cId="3817186442" sldId="279"/>
        </pc:sldMkLst>
        <pc:spChg chg="mod">
          <ac:chgData name="McGehee, Chelsea T." userId="10030000A32A0A91@LIVE.COM" providerId="AD" clId="Web-{9CA192B4-5067-4EFE-B583-526D6B362CF3}" dt="2018-01-08T18:00:56.418" v="174"/>
          <ac:spMkLst>
            <pc:docMk/>
            <pc:sldMk cId="3817186442" sldId="279"/>
            <ac:spMk id="3" creationId="{12FBFF0C-8ABE-41DE-8108-74332378826C}"/>
          </ac:spMkLst>
        </pc:spChg>
      </pc:sldChg>
      <pc:sldChg chg="modSp">
        <pc:chgData name="McGehee, Chelsea T." userId="10030000A32A0A91@LIVE.COM" providerId="AD" clId="Web-{9CA192B4-5067-4EFE-B583-526D6B362CF3}" dt="2018-01-08T18:00:52.652" v="169"/>
        <pc:sldMkLst>
          <pc:docMk/>
          <pc:sldMk cId="954699044" sldId="280"/>
        </pc:sldMkLst>
        <pc:spChg chg="mod">
          <ac:chgData name="McGehee, Chelsea T." userId="10030000A32A0A91@LIVE.COM" providerId="AD" clId="Web-{9CA192B4-5067-4EFE-B583-526D6B362CF3}" dt="2018-01-08T18:00:52.652" v="169"/>
          <ac:spMkLst>
            <pc:docMk/>
            <pc:sldMk cId="954699044" sldId="280"/>
            <ac:spMk id="3" creationId="{7201B3F6-D915-4EE3-81C1-EFAD383BA374}"/>
          </ac:spMkLst>
        </pc:spChg>
      </pc:sldChg>
      <pc:sldChg chg="modSp">
        <pc:chgData name="McGehee, Chelsea T." userId="10030000A32A0A91@LIVE.COM" providerId="AD" clId="Web-{9CA192B4-5067-4EFE-B583-526D6B362CF3}" dt="2018-01-08T18:01:27.536" v="187"/>
        <pc:sldMkLst>
          <pc:docMk/>
          <pc:sldMk cId="1095656733" sldId="281"/>
        </pc:sldMkLst>
        <pc:spChg chg="mod">
          <ac:chgData name="McGehee, Chelsea T." userId="10030000A32A0A91@LIVE.COM" providerId="AD" clId="Web-{9CA192B4-5067-4EFE-B583-526D6B362CF3}" dt="2018-01-08T17:57:21.353" v="13"/>
          <ac:spMkLst>
            <pc:docMk/>
            <pc:sldMk cId="1095656733" sldId="281"/>
            <ac:spMk id="2" creationId="{3E5AF7E1-44DF-4FB5-ACF4-44C4A95D349C}"/>
          </ac:spMkLst>
        </pc:spChg>
        <pc:spChg chg="mod">
          <ac:chgData name="McGehee, Chelsea T." userId="10030000A32A0A91@LIVE.COM" providerId="AD" clId="Web-{9CA192B4-5067-4EFE-B583-526D6B362CF3}" dt="2018-01-08T18:01:27.536" v="187"/>
          <ac:spMkLst>
            <pc:docMk/>
            <pc:sldMk cId="1095656733" sldId="281"/>
            <ac:spMk id="3" creationId="{F1E2131C-04C3-410C-B62A-9C8DD02BDE4B}"/>
          </ac:spMkLst>
        </pc:spChg>
      </pc:sldChg>
      <pc:sldChg chg="addSp modSp new mod setBg">
        <pc:chgData name="McGehee, Chelsea T." userId="10030000A32A0A91@LIVE.COM" providerId="AD" clId="Web-{9CA192B4-5067-4EFE-B583-526D6B362CF3}" dt="2018-01-08T18:04:22.231" v="324"/>
        <pc:sldMkLst>
          <pc:docMk/>
          <pc:sldMk cId="2717047024" sldId="282"/>
        </pc:sldMkLst>
        <pc:spChg chg="mod">
          <ac:chgData name="McGehee, Chelsea T." userId="10030000A32A0A91@LIVE.COM" providerId="AD" clId="Web-{9CA192B4-5067-4EFE-B583-526D6B362CF3}" dt="2018-01-08T18:04:22.231" v="324"/>
          <ac:spMkLst>
            <pc:docMk/>
            <pc:sldMk cId="2717047024" sldId="282"/>
            <ac:spMk id="2" creationId="{90E1312F-47A9-4A6D-82F9-9A2F3CBEB5DF}"/>
          </ac:spMkLst>
        </pc:spChg>
        <pc:spChg chg="mod">
          <ac:chgData name="McGehee, Chelsea T." userId="10030000A32A0A91@LIVE.COM" providerId="AD" clId="Web-{9CA192B4-5067-4EFE-B583-526D6B362CF3}" dt="2018-01-08T18:04:22.231" v="324"/>
          <ac:spMkLst>
            <pc:docMk/>
            <pc:sldMk cId="2717047024" sldId="282"/>
            <ac:spMk id="3" creationId="{2570257A-5F03-4C12-A736-01BD58C92E68}"/>
          </ac:spMkLst>
        </pc:spChg>
        <pc:picChg chg="add mod ord">
          <ac:chgData name="McGehee, Chelsea T." userId="10030000A32A0A91@LIVE.COM" providerId="AD" clId="Web-{9CA192B4-5067-4EFE-B583-526D6B362CF3}" dt="2018-01-08T18:04:22.231" v="324"/>
          <ac:picMkLst>
            <pc:docMk/>
            <pc:sldMk cId="2717047024" sldId="282"/>
            <ac:picMk id="4" creationId="{8D4CD68A-912C-4EBC-944C-B42A8320211E}"/>
          </ac:picMkLst>
        </pc:picChg>
      </pc:sldChg>
      <pc:sldChg chg="modSp new">
        <pc:chgData name="McGehee, Chelsea T." userId="10030000A32A0A91@LIVE.COM" providerId="AD" clId="Web-{9CA192B4-5067-4EFE-B583-526D6B362CF3}" dt="2018-01-08T18:07:31.585" v="537"/>
        <pc:sldMkLst>
          <pc:docMk/>
          <pc:sldMk cId="1454236101" sldId="283"/>
        </pc:sldMkLst>
        <pc:spChg chg="mod">
          <ac:chgData name="McGehee, Chelsea T." userId="10030000A32A0A91@LIVE.COM" providerId="AD" clId="Web-{9CA192B4-5067-4EFE-B583-526D6B362CF3}" dt="2018-01-08T18:04:33.713" v="328"/>
          <ac:spMkLst>
            <pc:docMk/>
            <pc:sldMk cId="1454236101" sldId="283"/>
            <ac:spMk id="2" creationId="{E98BFD2B-C037-4D5F-BE2C-7BB381871838}"/>
          </ac:spMkLst>
        </pc:spChg>
        <pc:spChg chg="mod">
          <ac:chgData name="McGehee, Chelsea T." userId="10030000A32A0A91@LIVE.COM" providerId="AD" clId="Web-{9CA192B4-5067-4EFE-B583-526D6B362CF3}" dt="2018-01-08T18:07:31.585" v="537"/>
          <ac:spMkLst>
            <pc:docMk/>
            <pc:sldMk cId="1454236101" sldId="283"/>
            <ac:spMk id="3" creationId="{9D62830C-C6B0-4111-B378-99703CC66858}"/>
          </ac:spMkLst>
        </pc:spChg>
      </pc:sldChg>
      <pc:sldChg chg="modSp new">
        <pc:chgData name="McGehee, Chelsea T." userId="10030000A32A0A91@LIVE.COM" providerId="AD" clId="Web-{9CA192B4-5067-4EFE-B583-526D6B362CF3}" dt="2018-01-08T18:25:07.784" v="691"/>
        <pc:sldMkLst>
          <pc:docMk/>
          <pc:sldMk cId="882073860" sldId="284"/>
        </pc:sldMkLst>
        <pc:spChg chg="mod">
          <ac:chgData name="McGehee, Chelsea T." userId="10030000A32A0A91@LIVE.COM" providerId="AD" clId="Web-{9CA192B4-5067-4EFE-B583-526D6B362CF3}" dt="2018-01-08T18:07:40.279" v="543"/>
          <ac:spMkLst>
            <pc:docMk/>
            <pc:sldMk cId="882073860" sldId="284"/>
            <ac:spMk id="2" creationId="{BF75EC97-7670-490A-969A-264604E07F84}"/>
          </ac:spMkLst>
        </pc:spChg>
        <pc:spChg chg="mod">
          <ac:chgData name="McGehee, Chelsea T." userId="10030000A32A0A91@LIVE.COM" providerId="AD" clId="Web-{9CA192B4-5067-4EFE-B583-526D6B362CF3}" dt="2018-01-08T18:25:07.784" v="691"/>
          <ac:spMkLst>
            <pc:docMk/>
            <pc:sldMk cId="882073860" sldId="284"/>
            <ac:spMk id="3" creationId="{4DE5A8DC-FDC1-4526-96F7-2360734DA1C6}"/>
          </ac:spMkLst>
        </pc:spChg>
      </pc:sldChg>
    </pc:docChg>
  </pc:docChgLst>
  <pc:docChgLst>
    <pc:chgData name="McGehee, Chelsea T." userId="10030000A32A0A91@LIVE.COM" providerId="AD" clId="Web-{60256F87-55FB-4E4A-BE34-CACBB8C138E4}"/>
    <pc:docChg chg="addSld modSld modSection">
      <pc:chgData name="McGehee, Chelsea T." userId="10030000A32A0A91@LIVE.COM" providerId="AD" clId="Web-{60256F87-55FB-4E4A-BE34-CACBB8C138E4}" dt="2018-01-08T17:10:27.330" v="140"/>
      <pc:docMkLst>
        <pc:docMk/>
      </pc:docMkLst>
      <pc:sldChg chg="modSp">
        <pc:chgData name="McGehee, Chelsea T." userId="10030000A32A0A91@LIVE.COM" providerId="AD" clId="Web-{60256F87-55FB-4E4A-BE34-CACBB8C138E4}" dt="2018-01-08T17:10:24.111" v="136"/>
        <pc:sldMkLst>
          <pc:docMk/>
          <pc:sldMk cId="954699044" sldId="280"/>
        </pc:sldMkLst>
        <pc:spChg chg="mod">
          <ac:chgData name="McGehee, Chelsea T." userId="10030000A32A0A91@LIVE.COM" providerId="AD" clId="Web-{60256F87-55FB-4E4A-BE34-CACBB8C138E4}" dt="2018-01-08T17:10:24.111" v="136"/>
          <ac:spMkLst>
            <pc:docMk/>
            <pc:sldMk cId="954699044" sldId="280"/>
            <ac:spMk id="3" creationId="{7201B3F6-D915-4EE3-81C1-EFAD383BA374}"/>
          </ac:spMkLst>
        </pc:spChg>
      </pc:sldChg>
      <pc:sldChg chg="new">
        <pc:chgData name="McGehee, Chelsea T." userId="10030000A32A0A91@LIVE.COM" providerId="AD" clId="Web-{60256F87-55FB-4E4A-BE34-CACBB8C138E4}" dt="2018-01-08T17:10:27.330" v="140"/>
        <pc:sldMkLst>
          <pc:docMk/>
          <pc:sldMk cId="1095656733" sldId="281"/>
        </pc:sldMkLst>
      </pc:sldChg>
    </pc:docChg>
  </pc:docChgLst>
  <pc:docChgLst>
    <pc:chgData name="McGehee, Chelsea T." userId="10030000A32A0A91@LIVE.COM" providerId="AD" clId="Web-{F41BB4EF-28D6-4E89-ADDB-4440D158FB40}"/>
    <pc:docChg chg="addSld modSld modSection">
      <pc:chgData name="McGehee, Chelsea T." userId="10030000A32A0A91@LIVE.COM" providerId="AD" clId="Web-{F41BB4EF-28D6-4E89-ADDB-4440D158FB40}" dt="2018-01-07T21:49:54.950" v="587"/>
      <pc:docMkLst>
        <pc:docMk/>
      </pc:docMkLst>
      <pc:sldChg chg="modSp">
        <pc:chgData name="McGehee, Chelsea T." userId="10030000A32A0A91@LIVE.COM" providerId="AD" clId="Web-{F41BB4EF-28D6-4E89-ADDB-4440D158FB40}" dt="2018-01-07T21:39:16.330" v="45"/>
        <pc:sldMkLst>
          <pc:docMk/>
          <pc:sldMk cId="3402371617" sldId="256"/>
        </pc:sldMkLst>
        <pc:spChg chg="mod">
          <ac:chgData name="McGehee, Chelsea T." userId="10030000A32A0A91@LIVE.COM" providerId="AD" clId="Web-{F41BB4EF-28D6-4E89-ADDB-4440D158FB40}" dt="2018-01-07T21:38:59.314" v="25"/>
          <ac:spMkLst>
            <pc:docMk/>
            <pc:sldMk cId="3402371617" sldId="256"/>
            <ac:spMk id="2" creationId="{00000000-0000-0000-0000-000000000000}"/>
          </ac:spMkLst>
        </pc:spChg>
        <pc:spChg chg="mod">
          <ac:chgData name="McGehee, Chelsea T." userId="10030000A32A0A91@LIVE.COM" providerId="AD" clId="Web-{F41BB4EF-28D6-4E89-ADDB-4440D158FB40}" dt="2018-01-07T21:39:16.330" v="45"/>
          <ac:spMkLst>
            <pc:docMk/>
            <pc:sldMk cId="3402371617" sldId="256"/>
            <ac:spMk id="3" creationId="{00000000-0000-0000-0000-000000000000}"/>
          </ac:spMkLst>
        </pc:spChg>
      </pc:sldChg>
      <pc:sldChg chg="modSp new">
        <pc:chgData name="McGehee, Chelsea T." userId="10030000A32A0A91@LIVE.COM" providerId="AD" clId="Web-{F41BB4EF-28D6-4E89-ADDB-4440D158FB40}" dt="2018-01-07T21:40:47.114" v="151"/>
        <pc:sldMkLst>
          <pc:docMk/>
          <pc:sldMk cId="4277628421" sldId="257"/>
        </pc:sldMkLst>
        <pc:spChg chg="mod">
          <ac:chgData name="McGehee, Chelsea T." userId="10030000A32A0A91@LIVE.COM" providerId="AD" clId="Web-{F41BB4EF-28D6-4E89-ADDB-4440D158FB40}" dt="2018-01-07T21:39:30.330" v="50"/>
          <ac:spMkLst>
            <pc:docMk/>
            <pc:sldMk cId="4277628421" sldId="257"/>
            <ac:spMk id="2" creationId="{F36325EE-42B8-421A-85A1-787E730C0777}"/>
          </ac:spMkLst>
        </pc:spChg>
        <pc:spChg chg="mod">
          <ac:chgData name="McGehee, Chelsea T." userId="10030000A32A0A91@LIVE.COM" providerId="AD" clId="Web-{F41BB4EF-28D6-4E89-ADDB-4440D158FB40}" dt="2018-01-07T21:40:47.114" v="151"/>
          <ac:spMkLst>
            <pc:docMk/>
            <pc:sldMk cId="4277628421" sldId="257"/>
            <ac:spMk id="3" creationId="{6D4D23FA-A975-41FD-8C32-CFE36006CD43}"/>
          </ac:spMkLst>
        </pc:spChg>
      </pc:sldChg>
      <pc:sldChg chg="modSp new">
        <pc:chgData name="McGehee, Chelsea T." userId="10030000A32A0A91@LIVE.COM" providerId="AD" clId="Web-{F41BB4EF-28D6-4E89-ADDB-4440D158FB40}" dt="2018-01-07T21:41:07.317" v="162"/>
        <pc:sldMkLst>
          <pc:docMk/>
          <pc:sldMk cId="492232660" sldId="258"/>
        </pc:sldMkLst>
        <pc:spChg chg="mod">
          <ac:chgData name="McGehee, Chelsea T." userId="10030000A32A0A91@LIVE.COM" providerId="AD" clId="Web-{F41BB4EF-28D6-4E89-ADDB-4440D158FB40}" dt="2018-01-07T21:41:02.911" v="158"/>
          <ac:spMkLst>
            <pc:docMk/>
            <pc:sldMk cId="492232660" sldId="258"/>
            <ac:spMk id="2" creationId="{608F366A-2718-4CFA-9F99-1F739E820048}"/>
          </ac:spMkLst>
        </pc:spChg>
        <pc:spChg chg="mod">
          <ac:chgData name="McGehee, Chelsea T." userId="10030000A32A0A91@LIVE.COM" providerId="AD" clId="Web-{F41BB4EF-28D6-4E89-ADDB-4440D158FB40}" dt="2018-01-07T21:41:07.317" v="162"/>
          <ac:spMkLst>
            <pc:docMk/>
            <pc:sldMk cId="492232660" sldId="258"/>
            <ac:spMk id="3" creationId="{B5F2B23F-CEA4-4E0C-BEFD-B1CEADD0CD9B}"/>
          </ac:spMkLst>
        </pc:spChg>
      </pc:sldChg>
      <pc:sldChg chg="modSp new">
        <pc:chgData name="McGehee, Chelsea T." userId="10030000A32A0A91@LIVE.COM" providerId="AD" clId="Web-{F41BB4EF-28D6-4E89-ADDB-4440D158FB40}" dt="2018-01-07T21:45:29.392" v="324"/>
        <pc:sldMkLst>
          <pc:docMk/>
          <pc:sldMk cId="1750656238" sldId="259"/>
        </pc:sldMkLst>
        <pc:spChg chg="mod">
          <ac:chgData name="McGehee, Chelsea T." userId="10030000A32A0A91@LIVE.COM" providerId="AD" clId="Web-{F41BB4EF-28D6-4E89-ADDB-4440D158FB40}" dt="2018-01-07T21:43:02.461" v="179"/>
          <ac:spMkLst>
            <pc:docMk/>
            <pc:sldMk cId="1750656238" sldId="259"/>
            <ac:spMk id="2" creationId="{D40C5164-42E3-4E4B-A8B4-EFC996626E00}"/>
          </ac:spMkLst>
        </pc:spChg>
        <pc:spChg chg="mod">
          <ac:chgData name="McGehee, Chelsea T." userId="10030000A32A0A91@LIVE.COM" providerId="AD" clId="Web-{F41BB4EF-28D6-4E89-ADDB-4440D158FB40}" dt="2018-01-07T21:45:29.392" v="324"/>
          <ac:spMkLst>
            <pc:docMk/>
            <pc:sldMk cId="1750656238" sldId="259"/>
            <ac:spMk id="3" creationId="{0616AD01-0A2E-44CA-BCB1-9D34B924FAF5}"/>
          </ac:spMkLst>
        </pc:spChg>
      </pc:sldChg>
      <pc:sldChg chg="addSp modSp new">
        <pc:chgData name="McGehee, Chelsea T." userId="10030000A32A0A91@LIVE.COM" providerId="AD" clId="Web-{F41BB4EF-28D6-4E89-ADDB-4440D158FB40}" dt="2018-01-07T21:47:48.145" v="445"/>
        <pc:sldMkLst>
          <pc:docMk/>
          <pc:sldMk cId="1872370933" sldId="260"/>
        </pc:sldMkLst>
        <pc:spChg chg="mod">
          <ac:chgData name="McGehee, Chelsea T." userId="10030000A32A0A91@LIVE.COM" providerId="AD" clId="Web-{F41BB4EF-28D6-4E89-ADDB-4440D158FB40}" dt="2018-01-07T21:45:42.501" v="332"/>
          <ac:spMkLst>
            <pc:docMk/>
            <pc:sldMk cId="1872370933" sldId="260"/>
            <ac:spMk id="2" creationId="{2F2F208C-DDE3-4FC1-AF57-25610BCC7049}"/>
          </ac:spMkLst>
        </pc:spChg>
        <pc:spChg chg="mod">
          <ac:chgData name="McGehee, Chelsea T." userId="10030000A32A0A91@LIVE.COM" providerId="AD" clId="Web-{F41BB4EF-28D6-4E89-ADDB-4440D158FB40}" dt="2018-01-07T21:47:01.034" v="437"/>
          <ac:spMkLst>
            <pc:docMk/>
            <pc:sldMk cId="1872370933" sldId="260"/>
            <ac:spMk id="3" creationId="{E4F729A5-8158-4FD7-84B6-4CFF2DA38B68}"/>
          </ac:spMkLst>
        </pc:spChg>
        <pc:picChg chg="add mod">
          <ac:chgData name="McGehee, Chelsea T." userId="10030000A32A0A91@LIVE.COM" providerId="AD" clId="Web-{F41BB4EF-28D6-4E89-ADDB-4440D158FB40}" dt="2018-01-07T21:47:48.145" v="445"/>
          <ac:picMkLst>
            <pc:docMk/>
            <pc:sldMk cId="1872370933" sldId="260"/>
            <ac:picMk id="4" creationId="{D69D5CAA-EE6E-4B8C-BE7D-086959565E7F}"/>
          </ac:picMkLst>
        </pc:picChg>
      </pc:sldChg>
      <pc:sldChg chg="modSp new">
        <pc:chgData name="McGehee, Chelsea T." userId="10030000A32A0A91@LIVE.COM" providerId="AD" clId="Web-{F41BB4EF-28D6-4E89-ADDB-4440D158FB40}" dt="2018-01-07T21:49:54.950" v="586"/>
        <pc:sldMkLst>
          <pc:docMk/>
          <pc:sldMk cId="3260731425" sldId="261"/>
        </pc:sldMkLst>
        <pc:spChg chg="mod">
          <ac:chgData name="McGehee, Chelsea T." userId="10030000A32A0A91@LIVE.COM" providerId="AD" clId="Web-{F41BB4EF-28D6-4E89-ADDB-4440D158FB40}" dt="2018-01-07T21:47:59.005" v="447"/>
          <ac:spMkLst>
            <pc:docMk/>
            <pc:sldMk cId="3260731425" sldId="261"/>
            <ac:spMk id="2" creationId="{A80BBB04-3BB4-43DE-96AD-D1E77F2CEEA2}"/>
          </ac:spMkLst>
        </pc:spChg>
        <pc:spChg chg="mod">
          <ac:chgData name="McGehee, Chelsea T." userId="10030000A32A0A91@LIVE.COM" providerId="AD" clId="Web-{F41BB4EF-28D6-4E89-ADDB-4440D158FB40}" dt="2018-01-07T21:49:54.950" v="586"/>
          <ac:spMkLst>
            <pc:docMk/>
            <pc:sldMk cId="3260731425" sldId="261"/>
            <ac:spMk id="3" creationId="{A427D1EA-9D51-4104-AD2E-691667EF7F8D}"/>
          </ac:spMkLst>
        </pc:spChg>
      </pc:sldChg>
    </pc:docChg>
  </pc:docChgLst>
  <pc:docChgLst>
    <pc:chgData name="McGehee, Chelsea T." userId="10030000A32A0A91@LIVE.COM" providerId="AD" clId="Web-{5405A59D-46E5-47CE-AEEB-7D787C963D48}"/>
    <pc:docChg chg="addSld modSld modSection">
      <pc:chgData name="McGehee, Chelsea T." userId="10030000A32A0A91@LIVE.COM" providerId="AD" clId="Web-{5405A59D-46E5-47CE-AEEB-7D787C963D48}" dt="2018-01-08T02:34:37.120" v="1879"/>
      <pc:docMkLst>
        <pc:docMk/>
      </pc:docMkLst>
      <pc:sldChg chg="modSp">
        <pc:chgData name="McGehee, Chelsea T." userId="10030000A32A0A91@LIVE.COM" providerId="AD" clId="Web-{5405A59D-46E5-47CE-AEEB-7D787C963D48}" dt="2018-01-08T01:42:27.647" v="40"/>
        <pc:sldMkLst>
          <pc:docMk/>
          <pc:sldMk cId="1750656238" sldId="259"/>
        </pc:sldMkLst>
        <pc:spChg chg="mod">
          <ac:chgData name="McGehee, Chelsea T." userId="10030000A32A0A91@LIVE.COM" providerId="AD" clId="Web-{5405A59D-46E5-47CE-AEEB-7D787C963D48}" dt="2018-01-08T01:42:27.647" v="40"/>
          <ac:spMkLst>
            <pc:docMk/>
            <pc:sldMk cId="1750656238" sldId="259"/>
            <ac:spMk id="3" creationId="{0616AD01-0A2E-44CA-BCB1-9D34B924FAF5}"/>
          </ac:spMkLst>
        </pc:spChg>
      </pc:sldChg>
      <pc:sldChg chg="modSp">
        <pc:chgData name="McGehee, Chelsea T." userId="10030000A32A0A91@LIVE.COM" providerId="AD" clId="Web-{5405A59D-46E5-47CE-AEEB-7D787C963D48}" dt="2018-01-08T01:42:50.117" v="45"/>
        <pc:sldMkLst>
          <pc:docMk/>
          <pc:sldMk cId="3260731425" sldId="261"/>
        </pc:sldMkLst>
        <pc:spChg chg="mod">
          <ac:chgData name="McGehee, Chelsea T." userId="10030000A32A0A91@LIVE.COM" providerId="AD" clId="Web-{5405A59D-46E5-47CE-AEEB-7D787C963D48}" dt="2018-01-08T01:42:50.117" v="45"/>
          <ac:spMkLst>
            <pc:docMk/>
            <pc:sldMk cId="3260731425" sldId="261"/>
            <ac:spMk id="3" creationId="{A427D1EA-9D51-4104-AD2E-691667EF7F8D}"/>
          </ac:spMkLst>
        </pc:spChg>
      </pc:sldChg>
      <pc:sldChg chg="addSp modSp new">
        <pc:chgData name="McGehee, Chelsea T." userId="10030000A32A0A91@LIVE.COM" providerId="AD" clId="Web-{5405A59D-46E5-47CE-AEEB-7D787C963D48}" dt="2018-01-08T01:41:54.052" v="33"/>
        <pc:sldMkLst>
          <pc:docMk/>
          <pc:sldMk cId="3653333109" sldId="262"/>
        </pc:sldMkLst>
        <pc:picChg chg="add mod">
          <ac:chgData name="McGehee, Chelsea T." userId="10030000A32A0A91@LIVE.COM" providerId="AD" clId="Web-{5405A59D-46E5-47CE-AEEB-7D787C963D48}" dt="2018-01-08T01:41:47.286" v="29"/>
          <ac:picMkLst>
            <pc:docMk/>
            <pc:sldMk cId="3653333109" sldId="262"/>
            <ac:picMk id="2" creationId="{C31925C4-D9C5-458A-95A7-21095811A8FB}"/>
          </ac:picMkLst>
        </pc:picChg>
        <pc:picChg chg="add mod">
          <ac:chgData name="McGehee, Chelsea T." userId="10030000A32A0A91@LIVE.COM" providerId="AD" clId="Web-{5405A59D-46E5-47CE-AEEB-7D787C963D48}" dt="2018-01-08T01:41:50.349" v="31"/>
          <ac:picMkLst>
            <pc:docMk/>
            <pc:sldMk cId="3653333109" sldId="262"/>
            <ac:picMk id="4" creationId="{53BC108E-E625-4D76-9D12-85F46C587897}"/>
          </ac:picMkLst>
        </pc:picChg>
        <pc:picChg chg="add mod">
          <ac:chgData name="McGehee, Chelsea T." userId="10030000A32A0A91@LIVE.COM" providerId="AD" clId="Web-{5405A59D-46E5-47CE-AEEB-7D787C963D48}" dt="2018-01-08T01:41:54.052" v="33"/>
          <ac:picMkLst>
            <pc:docMk/>
            <pc:sldMk cId="3653333109" sldId="262"/>
            <ac:picMk id="6" creationId="{97218AD4-B1A4-4AD5-A1FC-2D0A949BCA3E}"/>
          </ac:picMkLst>
        </pc:picChg>
        <pc:picChg chg="add mod">
          <ac:chgData name="McGehee, Chelsea T." userId="10030000A32A0A91@LIVE.COM" providerId="AD" clId="Web-{5405A59D-46E5-47CE-AEEB-7D787C963D48}" dt="2018-01-08T01:41:52.787" v="32"/>
          <ac:picMkLst>
            <pc:docMk/>
            <pc:sldMk cId="3653333109" sldId="262"/>
            <ac:picMk id="8" creationId="{5E37713E-00E3-4BCF-BF4F-02E5CD4D33BA}"/>
          </ac:picMkLst>
        </pc:picChg>
      </pc:sldChg>
      <pc:sldChg chg="modSp new">
        <pc:chgData name="McGehee, Chelsea T." userId="10030000A32A0A91@LIVE.COM" providerId="AD" clId="Web-{5405A59D-46E5-47CE-AEEB-7D787C963D48}" dt="2018-01-08T01:52:47.330" v="340"/>
        <pc:sldMkLst>
          <pc:docMk/>
          <pc:sldMk cId="1531176836" sldId="263"/>
        </pc:sldMkLst>
        <pc:spChg chg="mod">
          <ac:chgData name="McGehee, Chelsea T." userId="10030000A32A0A91@LIVE.COM" providerId="AD" clId="Web-{5405A59D-46E5-47CE-AEEB-7D787C963D48}" dt="2018-01-08T01:45:56.624" v="59"/>
          <ac:spMkLst>
            <pc:docMk/>
            <pc:sldMk cId="1531176836" sldId="263"/>
            <ac:spMk id="2" creationId="{EEDFFC58-2B44-41CE-82AA-5750B86E9A29}"/>
          </ac:spMkLst>
        </pc:spChg>
        <pc:spChg chg="mod">
          <ac:chgData name="McGehee, Chelsea T." userId="10030000A32A0A91@LIVE.COM" providerId="AD" clId="Web-{5405A59D-46E5-47CE-AEEB-7D787C963D48}" dt="2018-01-08T01:52:47.330" v="340"/>
          <ac:spMkLst>
            <pc:docMk/>
            <pc:sldMk cId="1531176836" sldId="263"/>
            <ac:spMk id="3" creationId="{4CBAE75B-1D16-496B-B340-DF64168D1B33}"/>
          </ac:spMkLst>
        </pc:spChg>
      </pc:sldChg>
      <pc:sldChg chg="addSp delSp modSp new mod setBg">
        <pc:chgData name="McGehee, Chelsea T." userId="10030000A32A0A91@LIVE.COM" providerId="AD" clId="Web-{5405A59D-46E5-47CE-AEEB-7D787C963D48}" dt="2018-01-08T01:57:11.543" v="426"/>
        <pc:sldMkLst>
          <pc:docMk/>
          <pc:sldMk cId="1033978631" sldId="264"/>
        </pc:sldMkLst>
        <pc:spChg chg="mod ord">
          <ac:chgData name="McGehee, Chelsea T." userId="10030000A32A0A91@LIVE.COM" providerId="AD" clId="Web-{5405A59D-46E5-47CE-AEEB-7D787C963D48}" dt="2018-01-08T01:56:54.402" v="416"/>
          <ac:spMkLst>
            <pc:docMk/>
            <pc:sldMk cId="1033978631" sldId="264"/>
            <ac:spMk id="2" creationId="{B427750D-294C-472A-B09F-5F96C8C69093}"/>
          </ac:spMkLst>
        </pc:spChg>
        <pc:spChg chg="mod ord">
          <ac:chgData name="McGehee, Chelsea T." userId="10030000A32A0A91@LIVE.COM" providerId="AD" clId="Web-{5405A59D-46E5-47CE-AEEB-7D787C963D48}" dt="2018-01-08T01:57:11.543" v="426"/>
          <ac:spMkLst>
            <pc:docMk/>
            <pc:sldMk cId="1033978631" sldId="264"/>
            <ac:spMk id="3" creationId="{07209C0B-EE96-449D-9C05-73B37823A84A}"/>
          </ac:spMkLst>
        </pc:spChg>
        <pc:spChg chg="add">
          <ac:chgData name="McGehee, Chelsea T." userId="10030000A32A0A91@LIVE.COM" providerId="AD" clId="Web-{5405A59D-46E5-47CE-AEEB-7D787C963D48}" dt="2018-01-08T01:56:54.402" v="416"/>
          <ac:spMkLst>
            <pc:docMk/>
            <pc:sldMk cId="1033978631" sldId="264"/>
            <ac:spMk id="12" creationId="{262153D1-FBE6-47EB-874C-4D0713624A77}"/>
          </ac:spMkLst>
        </pc:spChg>
        <pc:spChg chg="add del">
          <ac:chgData name="McGehee, Chelsea T." userId="10030000A32A0A91@LIVE.COM" providerId="AD" clId="Web-{5405A59D-46E5-47CE-AEEB-7D787C963D48}" dt="2018-01-08T01:56:54.230" v="415"/>
          <ac:spMkLst>
            <pc:docMk/>
            <pc:sldMk cId="1033978631" sldId="264"/>
            <ac:spMk id="15" creationId="{B5B4943E-344F-4A64-ADC8-137E8A22B3DD}"/>
          </ac:spMkLst>
        </pc:spChg>
        <pc:spChg chg="add del">
          <ac:chgData name="McGehee, Chelsea T." userId="10030000A32A0A91@LIVE.COM" providerId="AD" clId="Web-{5405A59D-46E5-47CE-AEEB-7D787C963D48}" dt="2018-01-08T01:56:54.230" v="415"/>
          <ac:spMkLst>
            <pc:docMk/>
            <pc:sldMk cId="1033978631" sldId="264"/>
            <ac:spMk id="17" creationId="{904F50A7-E5BA-4526-BAE3-B7B21E4D7232}"/>
          </ac:spMkLst>
        </pc:spChg>
        <pc:spChg chg="add del">
          <ac:chgData name="McGehee, Chelsea T." userId="10030000A32A0A91@LIVE.COM" providerId="AD" clId="Web-{5405A59D-46E5-47CE-AEEB-7D787C963D48}" dt="2018-01-08T01:56:54.230" v="415"/>
          <ac:spMkLst>
            <pc:docMk/>
            <pc:sldMk cId="1033978631" sldId="264"/>
            <ac:spMk id="19" creationId="{39D45E9F-DA76-4447-8E3E-2F121ADF2C82}"/>
          </ac:spMkLst>
        </pc:spChg>
        <pc:spChg chg="add del">
          <ac:chgData name="McGehee, Chelsea T." userId="10030000A32A0A91@LIVE.COM" providerId="AD" clId="Web-{5405A59D-46E5-47CE-AEEB-7D787C963D48}" dt="2018-01-08T01:56:54.230" v="415"/>
          <ac:spMkLst>
            <pc:docMk/>
            <pc:sldMk cId="1033978631" sldId="264"/>
            <ac:spMk id="21" creationId="{F71B311E-7B33-4617-8456-4CE2FA516361}"/>
          </ac:spMkLst>
        </pc:spChg>
        <pc:picChg chg="add mod ord">
          <ac:chgData name="McGehee, Chelsea T." userId="10030000A32A0A91@LIVE.COM" providerId="AD" clId="Web-{5405A59D-46E5-47CE-AEEB-7D787C963D48}" dt="2018-01-08T01:56:54.402" v="416"/>
          <ac:picMkLst>
            <pc:docMk/>
            <pc:sldMk cId="1033978631" sldId="264"/>
            <ac:picMk id="4" creationId="{0C36F780-9E5B-43EB-A114-A685FE408FA1}"/>
          </ac:picMkLst>
        </pc:picChg>
        <pc:picChg chg="add mod ord">
          <ac:chgData name="McGehee, Chelsea T." userId="10030000A32A0A91@LIVE.COM" providerId="AD" clId="Web-{5405A59D-46E5-47CE-AEEB-7D787C963D48}" dt="2018-01-08T01:56:54.402" v="416"/>
          <ac:picMkLst>
            <pc:docMk/>
            <pc:sldMk cId="1033978631" sldId="264"/>
            <ac:picMk id="6" creationId="{38497DCC-856F-4811-81BE-7FB811297624}"/>
          </ac:picMkLst>
        </pc:picChg>
        <pc:picChg chg="add mod ord">
          <ac:chgData name="McGehee, Chelsea T." userId="10030000A32A0A91@LIVE.COM" providerId="AD" clId="Web-{5405A59D-46E5-47CE-AEEB-7D787C963D48}" dt="2018-01-08T01:56:54.402" v="416"/>
          <ac:picMkLst>
            <pc:docMk/>
            <pc:sldMk cId="1033978631" sldId="264"/>
            <ac:picMk id="8" creationId="{41C5E9F3-8A61-4D9D-B622-CFDA91552DBC}"/>
          </ac:picMkLst>
        </pc:picChg>
        <pc:picChg chg="add mod">
          <ac:chgData name="McGehee, Chelsea T." userId="10030000A32A0A91@LIVE.COM" providerId="AD" clId="Web-{5405A59D-46E5-47CE-AEEB-7D787C963D48}" dt="2018-01-08T01:56:54.402" v="416"/>
          <ac:picMkLst>
            <pc:docMk/>
            <pc:sldMk cId="1033978631" sldId="264"/>
            <ac:picMk id="10" creationId="{8B1B866B-472D-4D44-984A-B37D9C0977E9}"/>
          </ac:picMkLst>
        </pc:picChg>
        <pc:picChg chg="add">
          <ac:chgData name="McGehee, Chelsea T." userId="10030000A32A0A91@LIVE.COM" providerId="AD" clId="Web-{5405A59D-46E5-47CE-AEEB-7D787C963D48}" dt="2018-01-08T01:56:54.402" v="416"/>
          <ac:picMkLst>
            <pc:docMk/>
            <pc:sldMk cId="1033978631" sldId="264"/>
            <ac:picMk id="13" creationId="{F8F41422-E46A-4E5C-B2CD-98CD9E2E6E91}"/>
          </ac:picMkLst>
        </pc:picChg>
      </pc:sldChg>
      <pc:sldChg chg="addSp modSp new mod setBg">
        <pc:chgData name="McGehee, Chelsea T." userId="10030000A32A0A91@LIVE.COM" providerId="AD" clId="Web-{5405A59D-46E5-47CE-AEEB-7D787C963D48}" dt="2018-01-08T02:02:20.541" v="689"/>
        <pc:sldMkLst>
          <pc:docMk/>
          <pc:sldMk cId="4268292410" sldId="265"/>
        </pc:sldMkLst>
        <pc:spChg chg="mod">
          <ac:chgData name="McGehee, Chelsea T." userId="10030000A32A0A91@LIVE.COM" providerId="AD" clId="Web-{5405A59D-46E5-47CE-AEEB-7D787C963D48}" dt="2018-01-08T02:01:04.194" v="669"/>
          <ac:spMkLst>
            <pc:docMk/>
            <pc:sldMk cId="4268292410" sldId="265"/>
            <ac:spMk id="2" creationId="{BF913A32-DDF4-4738-B65C-916BFC1C12C9}"/>
          </ac:spMkLst>
        </pc:spChg>
        <pc:spChg chg="mod">
          <ac:chgData name="McGehee, Chelsea T." userId="10030000A32A0A91@LIVE.COM" providerId="AD" clId="Web-{5405A59D-46E5-47CE-AEEB-7D787C963D48}" dt="2018-01-08T02:02:20.541" v="689"/>
          <ac:spMkLst>
            <pc:docMk/>
            <pc:sldMk cId="4268292410" sldId="265"/>
            <ac:spMk id="3" creationId="{5FBB04AC-EBE9-4347-9EBD-C9E7F7529BEB}"/>
          </ac:spMkLst>
        </pc:spChg>
        <pc:picChg chg="add mod ord">
          <ac:chgData name="McGehee, Chelsea T." userId="10030000A32A0A91@LIVE.COM" providerId="AD" clId="Web-{5405A59D-46E5-47CE-AEEB-7D787C963D48}" dt="2018-01-08T02:01:04.194" v="669"/>
          <ac:picMkLst>
            <pc:docMk/>
            <pc:sldMk cId="4268292410" sldId="265"/>
            <ac:picMk id="4" creationId="{EE65CA5A-6FCA-46D6-8AD4-B683F1B616A1}"/>
          </ac:picMkLst>
        </pc:picChg>
      </pc:sldChg>
      <pc:sldChg chg="addSp modSp new mod setBg">
        <pc:chgData name="McGehee, Chelsea T." userId="10030000A32A0A91@LIVE.COM" providerId="AD" clId="Web-{5405A59D-46E5-47CE-AEEB-7D787C963D48}" dt="2018-01-08T02:06:27.036" v="782"/>
        <pc:sldMkLst>
          <pc:docMk/>
          <pc:sldMk cId="2835474743" sldId="266"/>
        </pc:sldMkLst>
        <pc:spChg chg="mod ord">
          <ac:chgData name="McGehee, Chelsea T." userId="10030000A32A0A91@LIVE.COM" providerId="AD" clId="Web-{5405A59D-46E5-47CE-AEEB-7D787C963D48}" dt="2018-01-08T02:05:50.425" v="768"/>
          <ac:spMkLst>
            <pc:docMk/>
            <pc:sldMk cId="2835474743" sldId="266"/>
            <ac:spMk id="2" creationId="{04A09E78-EF33-43A0-8EE3-523F2A80882E}"/>
          </ac:spMkLst>
        </pc:spChg>
        <pc:spChg chg="mod ord">
          <ac:chgData name="McGehee, Chelsea T." userId="10030000A32A0A91@LIVE.COM" providerId="AD" clId="Web-{5405A59D-46E5-47CE-AEEB-7D787C963D48}" dt="2018-01-08T02:06:27.036" v="782"/>
          <ac:spMkLst>
            <pc:docMk/>
            <pc:sldMk cId="2835474743" sldId="266"/>
            <ac:spMk id="3" creationId="{AB0B24F7-1F86-4A20-854B-8CB393D02866}"/>
          </ac:spMkLst>
        </pc:spChg>
        <pc:picChg chg="add mod ord">
          <ac:chgData name="McGehee, Chelsea T." userId="10030000A32A0A91@LIVE.COM" providerId="AD" clId="Web-{5405A59D-46E5-47CE-AEEB-7D787C963D48}" dt="2018-01-08T02:05:50.425" v="768"/>
          <ac:picMkLst>
            <pc:docMk/>
            <pc:sldMk cId="2835474743" sldId="266"/>
            <ac:picMk id="4" creationId="{9B8C3E0E-FCD4-4A5F-947D-C2E2234F3771}"/>
          </ac:picMkLst>
        </pc:picChg>
        <pc:picChg chg="add mod">
          <ac:chgData name="McGehee, Chelsea T." userId="10030000A32A0A91@LIVE.COM" providerId="AD" clId="Web-{5405A59D-46E5-47CE-AEEB-7D787C963D48}" dt="2018-01-08T02:05:50.425" v="768"/>
          <ac:picMkLst>
            <pc:docMk/>
            <pc:sldMk cId="2835474743" sldId="266"/>
            <ac:picMk id="6" creationId="{D597C74E-6CD6-4657-BF5A-97FB5736B24F}"/>
          </ac:picMkLst>
        </pc:picChg>
        <pc:picChg chg="add mod">
          <ac:chgData name="McGehee, Chelsea T." userId="10030000A32A0A91@LIVE.COM" providerId="AD" clId="Web-{5405A59D-46E5-47CE-AEEB-7D787C963D48}" dt="2018-01-08T02:05:50.425" v="768"/>
          <ac:picMkLst>
            <pc:docMk/>
            <pc:sldMk cId="2835474743" sldId="266"/>
            <ac:picMk id="8" creationId="{A8F9F8CC-4227-4316-9FFE-8463978DE5D2}"/>
          </ac:picMkLst>
        </pc:picChg>
      </pc:sldChg>
      <pc:sldChg chg="addSp delSp modSp new">
        <pc:chgData name="McGehee, Chelsea T." userId="10030000A32A0A91@LIVE.COM" providerId="AD" clId="Web-{5405A59D-46E5-47CE-AEEB-7D787C963D48}" dt="2018-01-08T02:12:49.662" v="873"/>
        <pc:sldMkLst>
          <pc:docMk/>
          <pc:sldMk cId="820967551" sldId="267"/>
        </pc:sldMkLst>
        <pc:spChg chg="mod">
          <ac:chgData name="McGehee, Chelsea T." userId="10030000A32A0A91@LIVE.COM" providerId="AD" clId="Web-{5405A59D-46E5-47CE-AEEB-7D787C963D48}" dt="2018-01-08T02:07:00.459" v="809"/>
          <ac:spMkLst>
            <pc:docMk/>
            <pc:sldMk cId="820967551" sldId="267"/>
            <ac:spMk id="2" creationId="{16884017-6750-4B4E-B8EF-1CB4FF775B3F}"/>
          </ac:spMkLst>
        </pc:spChg>
        <pc:spChg chg="mod">
          <ac:chgData name="McGehee, Chelsea T." userId="10030000A32A0A91@LIVE.COM" providerId="AD" clId="Web-{5405A59D-46E5-47CE-AEEB-7D787C963D48}" dt="2018-01-08T02:12:49.662" v="873"/>
          <ac:spMkLst>
            <pc:docMk/>
            <pc:sldMk cId="820967551" sldId="267"/>
            <ac:spMk id="3" creationId="{918E6127-D96B-45CD-B2E3-E40E0C783E54}"/>
          </ac:spMkLst>
        </pc:spChg>
        <pc:picChg chg="add mod">
          <ac:chgData name="McGehee, Chelsea T." userId="10030000A32A0A91@LIVE.COM" providerId="AD" clId="Web-{5405A59D-46E5-47CE-AEEB-7D787C963D48}" dt="2018-01-08T02:12:33.536" v="868"/>
          <ac:picMkLst>
            <pc:docMk/>
            <pc:sldMk cId="820967551" sldId="267"/>
            <ac:picMk id="4" creationId="{38BE81C3-609A-48B2-A3B1-0D4ED55DEAAE}"/>
          </ac:picMkLst>
        </pc:picChg>
        <pc:picChg chg="add del mod">
          <ac:chgData name="McGehee, Chelsea T." userId="10030000A32A0A91@LIVE.COM" providerId="AD" clId="Web-{5405A59D-46E5-47CE-AEEB-7D787C963D48}" dt="2018-01-08T02:11:28.112" v="858"/>
          <ac:picMkLst>
            <pc:docMk/>
            <pc:sldMk cId="820967551" sldId="267"/>
            <ac:picMk id="6" creationId="{D923DBAE-39B0-417A-A99A-452AB9972287}"/>
          </ac:picMkLst>
        </pc:picChg>
        <pc:picChg chg="add mod">
          <ac:chgData name="McGehee, Chelsea T." userId="10030000A32A0A91@LIVE.COM" providerId="AD" clId="Web-{5405A59D-46E5-47CE-AEEB-7D787C963D48}" dt="2018-01-08T02:12:31.427" v="867"/>
          <ac:picMkLst>
            <pc:docMk/>
            <pc:sldMk cId="820967551" sldId="267"/>
            <ac:picMk id="8" creationId="{9FE97233-0A72-4942-9703-4ACE01543B74}"/>
          </ac:picMkLst>
        </pc:picChg>
        <pc:picChg chg="add mod">
          <ac:chgData name="McGehee, Chelsea T." userId="10030000A32A0A91@LIVE.COM" providerId="AD" clId="Web-{5405A59D-46E5-47CE-AEEB-7D787C963D48}" dt="2018-01-08T02:12:34.942" v="869"/>
          <ac:picMkLst>
            <pc:docMk/>
            <pc:sldMk cId="820967551" sldId="267"/>
            <ac:picMk id="10" creationId="{69C90F9A-60D9-43ED-A152-553AD68FA534}"/>
          </ac:picMkLst>
        </pc:picChg>
        <pc:picChg chg="add mod">
          <ac:chgData name="McGehee, Chelsea T." userId="10030000A32A0A91@LIVE.COM" providerId="AD" clId="Web-{5405A59D-46E5-47CE-AEEB-7D787C963D48}" dt="2018-01-08T02:12:36.442" v="870"/>
          <ac:picMkLst>
            <pc:docMk/>
            <pc:sldMk cId="820967551" sldId="267"/>
            <ac:picMk id="12" creationId="{9B69B992-4079-4F7F-A347-EF8AF09E26B8}"/>
          </ac:picMkLst>
        </pc:picChg>
        <pc:picChg chg="add mod">
          <ac:chgData name="McGehee, Chelsea T." userId="10030000A32A0A91@LIVE.COM" providerId="AD" clId="Web-{5405A59D-46E5-47CE-AEEB-7D787C963D48}" dt="2018-01-08T02:12:38.067" v="871"/>
          <ac:picMkLst>
            <pc:docMk/>
            <pc:sldMk cId="820967551" sldId="267"/>
            <ac:picMk id="14" creationId="{79E6CB00-42AC-453F-89FB-0BE8F716C872}"/>
          </ac:picMkLst>
        </pc:picChg>
      </pc:sldChg>
      <pc:sldChg chg="addSp modSp new mod setBg">
        <pc:chgData name="McGehee, Chelsea T." userId="10030000A32A0A91@LIVE.COM" providerId="AD" clId="Web-{5405A59D-46E5-47CE-AEEB-7D787C963D48}" dt="2018-01-08T02:17:49.449" v="1075"/>
        <pc:sldMkLst>
          <pc:docMk/>
          <pc:sldMk cId="99598100" sldId="268"/>
        </pc:sldMkLst>
        <pc:spChg chg="mod">
          <ac:chgData name="McGehee, Chelsea T." userId="10030000A32A0A91@LIVE.COM" providerId="AD" clId="Web-{5405A59D-46E5-47CE-AEEB-7D787C963D48}" dt="2018-01-08T02:17:19.244" v="1061"/>
          <ac:spMkLst>
            <pc:docMk/>
            <pc:sldMk cId="99598100" sldId="268"/>
            <ac:spMk id="2" creationId="{EA7938C9-89DE-4610-AAA1-F7F52D291D87}"/>
          </ac:spMkLst>
        </pc:spChg>
        <pc:spChg chg="mod">
          <ac:chgData name="McGehee, Chelsea T." userId="10030000A32A0A91@LIVE.COM" providerId="AD" clId="Web-{5405A59D-46E5-47CE-AEEB-7D787C963D48}" dt="2018-01-08T02:17:49.449" v="1075"/>
          <ac:spMkLst>
            <pc:docMk/>
            <pc:sldMk cId="99598100" sldId="268"/>
            <ac:spMk id="3" creationId="{45382D21-1403-4889-8F53-BCB068A581B2}"/>
          </ac:spMkLst>
        </pc:spChg>
        <pc:spChg chg="add">
          <ac:chgData name="McGehee, Chelsea T." userId="10030000A32A0A91@LIVE.COM" providerId="AD" clId="Web-{5405A59D-46E5-47CE-AEEB-7D787C963D48}" dt="2018-01-08T02:17:19.244" v="1061"/>
          <ac:spMkLst>
            <pc:docMk/>
            <pc:sldMk cId="99598100" sldId="268"/>
            <ac:spMk id="11" creationId="{39A1E4BA-7C9E-4CDE-8BA8-AD6D6C78AE50}"/>
          </ac:spMkLst>
        </pc:spChg>
        <pc:picChg chg="add mod ord">
          <ac:chgData name="McGehee, Chelsea T." userId="10030000A32A0A91@LIVE.COM" providerId="AD" clId="Web-{5405A59D-46E5-47CE-AEEB-7D787C963D48}" dt="2018-01-08T02:17:19.244" v="1061"/>
          <ac:picMkLst>
            <pc:docMk/>
            <pc:sldMk cId="99598100" sldId="268"/>
            <ac:picMk id="4" creationId="{60498CFC-DCDD-42DC-9C94-0E70405F0B6D}"/>
          </ac:picMkLst>
        </pc:picChg>
        <pc:picChg chg="add mod ord">
          <ac:chgData name="McGehee, Chelsea T." userId="10030000A32A0A91@LIVE.COM" providerId="AD" clId="Web-{5405A59D-46E5-47CE-AEEB-7D787C963D48}" dt="2018-01-08T02:17:19.244" v="1061"/>
          <ac:picMkLst>
            <pc:docMk/>
            <pc:sldMk cId="99598100" sldId="268"/>
            <ac:picMk id="6" creationId="{379FF098-9742-4F79-BF04-8312BC132C29}"/>
          </ac:picMkLst>
        </pc:picChg>
      </pc:sldChg>
      <pc:sldChg chg="modSp new mod modClrScheme chgLayout">
        <pc:chgData name="McGehee, Chelsea T." userId="10030000A32A0A91@LIVE.COM" providerId="AD" clId="Web-{5405A59D-46E5-47CE-AEEB-7D787C963D48}" dt="2018-01-08T02:18:12.387" v="1090"/>
        <pc:sldMkLst>
          <pc:docMk/>
          <pc:sldMk cId="818102455" sldId="269"/>
        </pc:sldMkLst>
        <pc:spChg chg="mod ord">
          <ac:chgData name="McGehee, Chelsea T." userId="10030000A32A0A91@LIVE.COM" providerId="AD" clId="Web-{5405A59D-46E5-47CE-AEEB-7D787C963D48}" dt="2018-01-08T02:18:07.606" v="1083"/>
          <ac:spMkLst>
            <pc:docMk/>
            <pc:sldMk cId="818102455" sldId="269"/>
            <ac:spMk id="2" creationId="{B8F296B5-A1D4-4B0B-8623-FC212557F96C}"/>
          </ac:spMkLst>
        </pc:spChg>
        <pc:spChg chg="mod ord">
          <ac:chgData name="McGehee, Chelsea T." userId="10030000A32A0A91@LIVE.COM" providerId="AD" clId="Web-{5405A59D-46E5-47CE-AEEB-7D787C963D48}" dt="2018-01-08T02:18:12.387" v="1090"/>
          <ac:spMkLst>
            <pc:docMk/>
            <pc:sldMk cId="818102455" sldId="269"/>
            <ac:spMk id="3" creationId="{B6B17FE6-4D43-41BC-94A4-631F65FFE5FE}"/>
          </ac:spMkLst>
        </pc:spChg>
      </pc:sldChg>
      <pc:sldChg chg="addSp modSp new mod setBg">
        <pc:chgData name="McGehee, Chelsea T." userId="10030000A32A0A91@LIVE.COM" providerId="AD" clId="Web-{5405A59D-46E5-47CE-AEEB-7D787C963D48}" dt="2018-01-08T02:20:35.486" v="1204"/>
        <pc:sldMkLst>
          <pc:docMk/>
          <pc:sldMk cId="3848080273" sldId="270"/>
        </pc:sldMkLst>
        <pc:spChg chg="mod">
          <ac:chgData name="McGehee, Chelsea T." userId="10030000A32A0A91@LIVE.COM" providerId="AD" clId="Web-{5405A59D-46E5-47CE-AEEB-7D787C963D48}" dt="2018-01-08T02:20:22.251" v="1199"/>
          <ac:spMkLst>
            <pc:docMk/>
            <pc:sldMk cId="3848080273" sldId="270"/>
            <ac:spMk id="2" creationId="{702BE4E3-A536-46CE-92DD-2EF263948258}"/>
          </ac:spMkLst>
        </pc:spChg>
        <pc:spChg chg="mod">
          <ac:chgData name="McGehee, Chelsea T." userId="10030000A32A0A91@LIVE.COM" providerId="AD" clId="Web-{5405A59D-46E5-47CE-AEEB-7D787C963D48}" dt="2018-01-08T02:20:35.486" v="1204"/>
          <ac:spMkLst>
            <pc:docMk/>
            <pc:sldMk cId="3848080273" sldId="270"/>
            <ac:spMk id="3" creationId="{DDAEDB4E-CC71-4B55-B612-07ED8A7DC413}"/>
          </ac:spMkLst>
        </pc:spChg>
        <pc:picChg chg="add mod ord">
          <ac:chgData name="McGehee, Chelsea T." userId="10030000A32A0A91@LIVE.COM" providerId="AD" clId="Web-{5405A59D-46E5-47CE-AEEB-7D787C963D48}" dt="2018-01-08T02:20:22.251" v="1199"/>
          <ac:picMkLst>
            <pc:docMk/>
            <pc:sldMk cId="3848080273" sldId="270"/>
            <ac:picMk id="4" creationId="{E5B9E2EF-0BF7-42FB-8E40-5226D287FD76}"/>
          </ac:picMkLst>
        </pc:picChg>
      </pc:sldChg>
      <pc:sldChg chg="addSp modSp new mod setBg">
        <pc:chgData name="McGehee, Chelsea T." userId="10030000A32A0A91@LIVE.COM" providerId="AD" clId="Web-{5405A59D-46E5-47CE-AEEB-7D787C963D48}" dt="2018-01-08T02:22:55.367" v="1289"/>
        <pc:sldMkLst>
          <pc:docMk/>
          <pc:sldMk cId="1607186117" sldId="271"/>
        </pc:sldMkLst>
        <pc:spChg chg="mod">
          <ac:chgData name="McGehee, Chelsea T." userId="10030000A32A0A91@LIVE.COM" providerId="AD" clId="Web-{5405A59D-46E5-47CE-AEEB-7D787C963D48}" dt="2018-01-08T02:22:46.476" v="1284"/>
          <ac:spMkLst>
            <pc:docMk/>
            <pc:sldMk cId="1607186117" sldId="271"/>
            <ac:spMk id="2" creationId="{3157C2FC-B1AE-41FC-8EB7-32230E2E1E10}"/>
          </ac:spMkLst>
        </pc:spChg>
        <pc:spChg chg="mod">
          <ac:chgData name="McGehee, Chelsea T." userId="10030000A32A0A91@LIVE.COM" providerId="AD" clId="Web-{5405A59D-46E5-47CE-AEEB-7D787C963D48}" dt="2018-01-08T02:22:55.367" v="1289"/>
          <ac:spMkLst>
            <pc:docMk/>
            <pc:sldMk cId="1607186117" sldId="271"/>
            <ac:spMk id="3" creationId="{15D1EF34-5321-4973-B526-27128F1A4E6A}"/>
          </ac:spMkLst>
        </pc:spChg>
        <pc:spChg chg="add">
          <ac:chgData name="McGehee, Chelsea T." userId="10030000A32A0A91@LIVE.COM" providerId="AD" clId="Web-{5405A59D-46E5-47CE-AEEB-7D787C963D48}" dt="2018-01-08T02:22:46.476" v="1284"/>
          <ac:spMkLst>
            <pc:docMk/>
            <pc:sldMk cId="1607186117" sldId="271"/>
            <ac:spMk id="9" creationId="{B8E41B83-C09C-4859-AB94-511A2C0BBE89}"/>
          </ac:spMkLst>
        </pc:spChg>
        <pc:picChg chg="add mod ord">
          <ac:chgData name="McGehee, Chelsea T." userId="10030000A32A0A91@LIVE.COM" providerId="AD" clId="Web-{5405A59D-46E5-47CE-AEEB-7D787C963D48}" dt="2018-01-08T02:22:46.476" v="1284"/>
          <ac:picMkLst>
            <pc:docMk/>
            <pc:sldMk cId="1607186117" sldId="271"/>
            <ac:picMk id="4" creationId="{AD280D43-6618-46EE-88FA-27ABE3321133}"/>
          </ac:picMkLst>
        </pc:picChg>
        <pc:picChg chg="add">
          <ac:chgData name="McGehee, Chelsea T." userId="10030000A32A0A91@LIVE.COM" providerId="AD" clId="Web-{5405A59D-46E5-47CE-AEEB-7D787C963D48}" dt="2018-01-08T02:22:46.476" v="1284"/>
          <ac:picMkLst>
            <pc:docMk/>
            <pc:sldMk cId="1607186117" sldId="271"/>
            <ac:picMk id="11" creationId="{39E05C4E-6F76-43EC-9537-2BA7871BBE07}"/>
          </ac:picMkLst>
        </pc:picChg>
      </pc:sldChg>
      <pc:sldChg chg="modSp new">
        <pc:chgData name="McGehee, Chelsea T." userId="10030000A32A0A91@LIVE.COM" providerId="AD" clId="Web-{5405A59D-46E5-47CE-AEEB-7D787C963D48}" dt="2018-01-08T02:31:57.442" v="1720"/>
        <pc:sldMkLst>
          <pc:docMk/>
          <pc:sldMk cId="1444403351" sldId="272"/>
        </pc:sldMkLst>
        <pc:spChg chg="mod">
          <ac:chgData name="McGehee, Chelsea T." userId="10030000A32A0A91@LIVE.COM" providerId="AD" clId="Web-{5405A59D-46E5-47CE-AEEB-7D787C963D48}" dt="2018-01-08T02:23:12.696" v="1299"/>
          <ac:spMkLst>
            <pc:docMk/>
            <pc:sldMk cId="1444403351" sldId="272"/>
            <ac:spMk id="2" creationId="{7488B3BE-C8BC-4E83-B391-BA4CF72B4CA3}"/>
          </ac:spMkLst>
        </pc:spChg>
        <pc:spChg chg="mod">
          <ac:chgData name="McGehee, Chelsea T." userId="10030000A32A0A91@LIVE.COM" providerId="AD" clId="Web-{5405A59D-46E5-47CE-AEEB-7D787C963D48}" dt="2018-01-08T02:31:57.442" v="1720"/>
          <ac:spMkLst>
            <pc:docMk/>
            <pc:sldMk cId="1444403351" sldId="272"/>
            <ac:spMk id="3" creationId="{C40B98D5-0378-4C26-9025-2FFCE635F11B}"/>
          </ac:spMkLst>
        </pc:spChg>
      </pc:sldChg>
      <pc:sldChg chg="addSp delSp modSp new">
        <pc:chgData name="McGehee, Chelsea T." userId="10030000A32A0A91@LIVE.COM" providerId="AD" clId="Web-{5405A59D-46E5-47CE-AEEB-7D787C963D48}" dt="2018-01-08T02:32:11.849" v="1733"/>
        <pc:sldMkLst>
          <pc:docMk/>
          <pc:sldMk cId="1366231253" sldId="273"/>
        </pc:sldMkLst>
        <pc:spChg chg="mod">
          <ac:chgData name="McGehee, Chelsea T." userId="10030000A32A0A91@LIVE.COM" providerId="AD" clId="Web-{5405A59D-46E5-47CE-AEEB-7D787C963D48}" dt="2018-01-08T02:28:28.164" v="1552"/>
          <ac:spMkLst>
            <pc:docMk/>
            <pc:sldMk cId="1366231253" sldId="273"/>
            <ac:spMk id="2" creationId="{0E3C8B98-27E3-43F0-BA6B-9ABFAA02C0C9}"/>
          </ac:spMkLst>
        </pc:spChg>
        <pc:spChg chg="mod">
          <ac:chgData name="McGehee, Chelsea T." userId="10030000A32A0A91@LIVE.COM" providerId="AD" clId="Web-{5405A59D-46E5-47CE-AEEB-7D787C963D48}" dt="2018-01-08T02:32:11.849" v="1733"/>
          <ac:spMkLst>
            <pc:docMk/>
            <pc:sldMk cId="1366231253" sldId="273"/>
            <ac:spMk id="3" creationId="{33180C50-D4C6-4550-ADEA-22DD83DD9EF3}"/>
          </ac:spMkLst>
        </pc:spChg>
        <pc:picChg chg="add del mod">
          <ac:chgData name="McGehee, Chelsea T." userId="10030000A32A0A91@LIVE.COM" providerId="AD" clId="Web-{5405A59D-46E5-47CE-AEEB-7D787C963D48}" dt="2018-01-08T02:30:33.106" v="1671"/>
          <ac:picMkLst>
            <pc:docMk/>
            <pc:sldMk cId="1366231253" sldId="273"/>
            <ac:picMk id="4" creationId="{198CD852-60C4-4EE6-B463-6A9CD4E6C731}"/>
          </ac:picMkLst>
        </pc:picChg>
        <pc:picChg chg="add mod">
          <ac:chgData name="McGehee, Chelsea T." userId="10030000A32A0A91@LIVE.COM" providerId="AD" clId="Web-{5405A59D-46E5-47CE-AEEB-7D787C963D48}" dt="2018-01-08T02:30:56.580" v="1678"/>
          <ac:picMkLst>
            <pc:docMk/>
            <pc:sldMk cId="1366231253" sldId="273"/>
            <ac:picMk id="6" creationId="{E9A0FB06-0CF0-4757-8427-A041A4F1A001}"/>
          </ac:picMkLst>
        </pc:picChg>
      </pc:sldChg>
      <pc:sldChg chg="modSp new">
        <pc:chgData name="McGehee, Chelsea T." userId="10030000A32A0A91@LIVE.COM" providerId="AD" clId="Web-{5405A59D-46E5-47CE-AEEB-7D787C963D48}" dt="2018-01-08T02:34:36.073" v="1877"/>
        <pc:sldMkLst>
          <pc:docMk/>
          <pc:sldMk cId="1451318312" sldId="274"/>
        </pc:sldMkLst>
        <pc:spChg chg="mod">
          <ac:chgData name="McGehee, Chelsea T." userId="10030000A32A0A91@LIVE.COM" providerId="AD" clId="Web-{5405A59D-46E5-47CE-AEEB-7D787C963D48}" dt="2018-01-08T02:32:27.552" v="1745"/>
          <ac:spMkLst>
            <pc:docMk/>
            <pc:sldMk cId="1451318312" sldId="274"/>
            <ac:spMk id="2" creationId="{1A861E0D-B5CE-4DA8-AD00-B53FCA045D45}"/>
          </ac:spMkLst>
        </pc:spChg>
        <pc:spChg chg="mod">
          <ac:chgData name="McGehee, Chelsea T." userId="10030000A32A0A91@LIVE.COM" providerId="AD" clId="Web-{5405A59D-46E5-47CE-AEEB-7D787C963D48}" dt="2018-01-08T02:34:36.073" v="1877"/>
          <ac:spMkLst>
            <pc:docMk/>
            <pc:sldMk cId="1451318312" sldId="274"/>
            <ac:spMk id="3" creationId="{6CF9DE5C-F0B2-486D-A381-930B6B95CC81}"/>
          </ac:spMkLst>
        </pc:spChg>
      </pc:sldChg>
    </pc:docChg>
  </pc:docChgLst>
  <pc:docChgLst>
    <pc:chgData name="McGehee, Chelsea T." userId="10030000A32A0A91@LIVE.COM" providerId="AD" clId="Web-{FB58C36A-EFAE-4A20-A6AC-D11E9C12199B}"/>
    <pc:docChg chg="addSld modSld modSection">
      <pc:chgData name="McGehee, Chelsea T." userId="10030000A32A0A91@LIVE.COM" providerId="AD" clId="Web-{FB58C36A-EFAE-4A20-A6AC-D11E9C12199B}" dt="2018-01-08T16:12:44.933" v="519"/>
      <pc:docMkLst>
        <pc:docMk/>
      </pc:docMkLst>
      <pc:sldChg chg="modSp new">
        <pc:chgData name="McGehee, Chelsea T." userId="10030000A32A0A91@LIVE.COM" providerId="AD" clId="Web-{FB58C36A-EFAE-4A20-A6AC-D11E9C12199B}" dt="2018-01-08T16:03:32.501" v="258"/>
        <pc:sldMkLst>
          <pc:docMk/>
          <pc:sldMk cId="4006241885" sldId="275"/>
        </pc:sldMkLst>
        <pc:spChg chg="mod">
          <ac:chgData name="McGehee, Chelsea T." userId="10030000A32A0A91@LIVE.COM" providerId="AD" clId="Web-{FB58C36A-EFAE-4A20-A6AC-D11E9C12199B}" dt="2018-01-08T16:00:10.966" v="5"/>
          <ac:spMkLst>
            <pc:docMk/>
            <pc:sldMk cId="4006241885" sldId="275"/>
            <ac:spMk id="2" creationId="{039BEDB9-E5CB-4DB7-B340-820F9521731B}"/>
          </ac:spMkLst>
        </pc:spChg>
        <pc:spChg chg="mod">
          <ac:chgData name="McGehee, Chelsea T." userId="10030000A32A0A91@LIVE.COM" providerId="AD" clId="Web-{FB58C36A-EFAE-4A20-A6AC-D11E9C12199B}" dt="2018-01-08T16:03:32.501" v="258"/>
          <ac:spMkLst>
            <pc:docMk/>
            <pc:sldMk cId="4006241885" sldId="275"/>
            <ac:spMk id="3" creationId="{17320903-E77B-4948-9E87-D3332688A95F}"/>
          </ac:spMkLst>
        </pc:spChg>
      </pc:sldChg>
      <pc:sldChg chg="addSp modSp new mod setBg">
        <pc:chgData name="McGehee, Chelsea T." userId="10030000A32A0A91@LIVE.COM" providerId="AD" clId="Web-{FB58C36A-EFAE-4A20-A6AC-D11E9C12199B}" dt="2018-01-08T16:05:18.538" v="269"/>
        <pc:sldMkLst>
          <pc:docMk/>
          <pc:sldMk cId="1410380430" sldId="276"/>
        </pc:sldMkLst>
        <pc:spChg chg="add">
          <ac:chgData name="McGehee, Chelsea T." userId="10030000A32A0A91@LIVE.COM" providerId="AD" clId="Web-{FB58C36A-EFAE-4A20-A6AC-D11E9C12199B}" dt="2018-01-08T16:05:18.538" v="269"/>
          <ac:spMkLst>
            <pc:docMk/>
            <pc:sldMk cId="1410380430" sldId="276"/>
            <ac:spMk id="9" creationId="{16252B3A-05BB-4748-B9EA-C30988E39F90}"/>
          </ac:spMkLst>
        </pc:spChg>
        <pc:spChg chg="add">
          <ac:chgData name="McGehee, Chelsea T." userId="10030000A32A0A91@LIVE.COM" providerId="AD" clId="Web-{FB58C36A-EFAE-4A20-A6AC-D11E9C12199B}" dt="2018-01-08T16:05:18.538" v="269"/>
          <ac:spMkLst>
            <pc:docMk/>
            <pc:sldMk cId="1410380430" sldId="276"/>
            <ac:spMk id="11" creationId="{B0AFED52-2600-4804-AD20-A48030C50984}"/>
          </ac:spMkLst>
        </pc:spChg>
        <pc:spChg chg="add">
          <ac:chgData name="McGehee, Chelsea T." userId="10030000A32A0A91@LIVE.COM" providerId="AD" clId="Web-{FB58C36A-EFAE-4A20-A6AC-D11E9C12199B}" dt="2018-01-08T16:05:18.538" v="269"/>
          <ac:spMkLst>
            <pc:docMk/>
            <pc:sldMk cId="1410380430" sldId="276"/>
            <ac:spMk id="13" creationId="{B65A894E-F0CA-4F85-A8E2-446D1F62C143}"/>
          </ac:spMkLst>
        </pc:spChg>
        <pc:picChg chg="add mod">
          <ac:chgData name="McGehee, Chelsea T." userId="10030000A32A0A91@LIVE.COM" providerId="AD" clId="Web-{FB58C36A-EFAE-4A20-A6AC-D11E9C12199B}" dt="2018-01-08T16:05:18.538" v="269"/>
          <ac:picMkLst>
            <pc:docMk/>
            <pc:sldMk cId="1410380430" sldId="276"/>
            <ac:picMk id="2" creationId="{08D75A3B-D457-45CC-B5EB-C029E07785D4}"/>
          </ac:picMkLst>
        </pc:picChg>
        <pc:picChg chg="add mod">
          <ac:chgData name="McGehee, Chelsea T." userId="10030000A32A0A91@LIVE.COM" providerId="AD" clId="Web-{FB58C36A-EFAE-4A20-A6AC-D11E9C12199B}" dt="2018-01-08T16:05:18.538" v="269"/>
          <ac:picMkLst>
            <pc:docMk/>
            <pc:sldMk cId="1410380430" sldId="276"/>
            <ac:picMk id="4" creationId="{B462A1E3-2619-4645-97F0-D663CC43D372}"/>
          </ac:picMkLst>
        </pc:picChg>
      </pc:sldChg>
      <pc:sldChg chg="addSp modSp new">
        <pc:chgData name="McGehee, Chelsea T." userId="10030000A32A0A91@LIVE.COM" providerId="AD" clId="Web-{FB58C36A-EFAE-4A20-A6AC-D11E9C12199B}" dt="2018-01-08T16:06:10.321" v="275"/>
        <pc:sldMkLst>
          <pc:docMk/>
          <pc:sldMk cId="2211812986" sldId="277"/>
        </pc:sldMkLst>
        <pc:picChg chg="add mod">
          <ac:chgData name="McGehee, Chelsea T." userId="10030000A32A0A91@LIVE.COM" providerId="AD" clId="Web-{FB58C36A-EFAE-4A20-A6AC-D11E9C12199B}" dt="2018-01-08T16:06:10.321" v="275"/>
          <ac:picMkLst>
            <pc:docMk/>
            <pc:sldMk cId="2211812986" sldId="277"/>
            <ac:picMk id="2" creationId="{59423BB1-769D-499B-BF8E-E38E1109F7F3}"/>
          </ac:picMkLst>
        </pc:picChg>
      </pc:sldChg>
      <pc:sldChg chg="modSp new mod modClrScheme chgLayout">
        <pc:chgData name="McGehee, Chelsea T." userId="10030000A32A0A91@LIVE.COM" providerId="AD" clId="Web-{FB58C36A-EFAE-4A20-A6AC-D11E9C12199B}" dt="2018-01-08T16:06:38.121" v="288"/>
        <pc:sldMkLst>
          <pc:docMk/>
          <pc:sldMk cId="3129133857" sldId="278"/>
        </pc:sldMkLst>
        <pc:spChg chg="mod ord">
          <ac:chgData name="McGehee, Chelsea T." userId="10030000A32A0A91@LIVE.COM" providerId="AD" clId="Web-{FB58C36A-EFAE-4A20-A6AC-D11E9C12199B}" dt="2018-01-08T16:06:34.290" v="285"/>
          <ac:spMkLst>
            <pc:docMk/>
            <pc:sldMk cId="3129133857" sldId="278"/>
            <ac:spMk id="2" creationId="{DCF68FB4-A679-4C1F-9CA1-BDEF44CE2F8A}"/>
          </ac:spMkLst>
        </pc:spChg>
        <pc:spChg chg="mod ord">
          <ac:chgData name="McGehee, Chelsea T." userId="10030000A32A0A91@LIVE.COM" providerId="AD" clId="Web-{FB58C36A-EFAE-4A20-A6AC-D11E9C12199B}" dt="2018-01-08T16:06:38.121" v="288"/>
          <ac:spMkLst>
            <pc:docMk/>
            <pc:sldMk cId="3129133857" sldId="278"/>
            <ac:spMk id="3" creationId="{D92D18B0-20BB-4F4E-A3CA-D40410C606DD}"/>
          </ac:spMkLst>
        </pc:spChg>
      </pc:sldChg>
      <pc:sldChg chg="modSp new">
        <pc:chgData name="McGehee, Chelsea T." userId="10030000A32A0A91@LIVE.COM" providerId="AD" clId="Web-{FB58C36A-EFAE-4A20-A6AC-D11E9C12199B}" dt="2018-01-08T16:10:41.168" v="500"/>
        <pc:sldMkLst>
          <pc:docMk/>
          <pc:sldMk cId="3817186442" sldId="279"/>
        </pc:sldMkLst>
        <pc:spChg chg="mod">
          <ac:chgData name="McGehee, Chelsea T." userId="10030000A32A0A91@LIVE.COM" providerId="AD" clId="Web-{FB58C36A-EFAE-4A20-A6AC-D11E9C12199B}" dt="2018-01-08T16:07:21.696" v="298"/>
          <ac:spMkLst>
            <pc:docMk/>
            <pc:sldMk cId="3817186442" sldId="279"/>
            <ac:spMk id="2" creationId="{7BDBADCD-FA42-4952-BB50-9F8A1242C2EB}"/>
          </ac:spMkLst>
        </pc:spChg>
        <pc:spChg chg="mod">
          <ac:chgData name="McGehee, Chelsea T." userId="10030000A32A0A91@LIVE.COM" providerId="AD" clId="Web-{FB58C36A-EFAE-4A20-A6AC-D11E9C12199B}" dt="2018-01-08T16:10:41.168" v="500"/>
          <ac:spMkLst>
            <pc:docMk/>
            <pc:sldMk cId="3817186442" sldId="279"/>
            <ac:spMk id="3" creationId="{12FBFF0C-8ABE-41DE-8108-74332378826C}"/>
          </ac:spMkLst>
        </pc:spChg>
      </pc:sldChg>
      <pc:sldChg chg="modSp new">
        <pc:chgData name="McGehee, Chelsea T." userId="10030000A32A0A91@LIVE.COM" providerId="AD" clId="Web-{FB58C36A-EFAE-4A20-A6AC-D11E9C12199B}" dt="2018-01-08T16:12:44.933" v="518"/>
        <pc:sldMkLst>
          <pc:docMk/>
          <pc:sldMk cId="954699044" sldId="280"/>
        </pc:sldMkLst>
        <pc:spChg chg="mod">
          <ac:chgData name="McGehee, Chelsea T." userId="10030000A32A0A91@LIVE.COM" providerId="AD" clId="Web-{FB58C36A-EFAE-4A20-A6AC-D11E9C12199B}" dt="2018-01-08T16:12:44.933" v="518"/>
          <ac:spMkLst>
            <pc:docMk/>
            <pc:sldMk cId="954699044" sldId="280"/>
            <ac:spMk id="2" creationId="{504DE14B-B93C-4844-852F-47D8B576816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Chapter 14: Skeletal, Muscular, and Nervous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Unit 5: Personal Care and Body Systems</a:t>
            </a:r>
          </a:p>
        </p:txBody>
      </p:sp>
    </p:spTree>
    <p:extLst>
      <p:ext uri="{BB962C8B-B14F-4D97-AF65-F5344CB8AC3E}">
        <p14:creationId xmlns:p14="http://schemas.microsoft.com/office/powerpoint/2010/main" val="3402371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scoliosis">
            <a:extLst>
              <a:ext uri="{FF2B5EF4-FFF2-40B4-BE49-F238E27FC236}">
                <a16:creationId xmlns:a16="http://schemas.microsoft.com/office/drawing/2014/main" xmlns="" id="{EE65CA5A-6FCA-46D6-8AD4-B683F1B616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97" r="-1" b="-1"/>
          <a:stretch/>
        </p:blipFill>
        <p:spPr>
          <a:xfrm>
            <a:off x="6985000" y="2501159"/>
            <a:ext cx="4521200" cy="34109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913A32-DDF4-4738-B65C-916BFC1C1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/>
              <a:t>Caring for the Skeletal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BB04AC-EBE9-4347-9EBD-C9E7F7529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823054"/>
            <a:ext cx="6338888" cy="490318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/>
              <a:t>MAIN IDEA: A Healthy diet, exercise, protective gear, and regular checkups are ways to care for your skeletal system</a:t>
            </a:r>
          </a:p>
          <a:p>
            <a:r>
              <a:rPr lang="en-US"/>
              <a:t>Your overall health depends on the health of your skeletal system</a:t>
            </a:r>
          </a:p>
          <a:p>
            <a:r>
              <a:rPr lang="en-US"/>
              <a:t>Foods high in calcium, vitamin D, and phosphorus help prevent skeletal disorders</a:t>
            </a:r>
          </a:p>
          <a:p>
            <a:r>
              <a:rPr lang="en-US"/>
              <a:t>During a checkup, you probably have gotten screened for certain disorders</a:t>
            </a:r>
          </a:p>
          <a:p>
            <a:pPr lvl="1"/>
            <a:r>
              <a:rPr lang="en-US" sz="2200" b="1" u="sng"/>
              <a:t>Scoliosis: lateral or side-to-side curvature of the spine</a:t>
            </a:r>
          </a:p>
          <a:p>
            <a:r>
              <a:rPr lang="en-US"/>
              <a:t>Weight bearing exercises keep bones healthy</a:t>
            </a:r>
          </a:p>
        </p:txBody>
      </p:sp>
    </p:spTree>
    <p:extLst>
      <p:ext uri="{BB962C8B-B14F-4D97-AF65-F5344CB8AC3E}">
        <p14:creationId xmlns:p14="http://schemas.microsoft.com/office/powerpoint/2010/main" val="4268292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Image result for transverse fracture">
            <a:extLst>
              <a:ext uri="{FF2B5EF4-FFF2-40B4-BE49-F238E27FC236}">
                <a16:creationId xmlns:a16="http://schemas.microsoft.com/office/drawing/2014/main" xmlns="" id="{D597C74E-6CD6-4657-BF5A-97FB5736B2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80" r="-2" b="40069"/>
          <a:stretch/>
        </p:blipFill>
        <p:spPr>
          <a:xfrm>
            <a:off x="9279077" y="4656147"/>
            <a:ext cx="2226811" cy="1562538"/>
          </a:xfrm>
          <a:prstGeom prst="rect">
            <a:avLst/>
          </a:prstGeom>
        </p:spPr>
      </p:pic>
      <p:pic>
        <p:nvPicPr>
          <p:cNvPr id="8" name="Picture 8" descr="Image result for comminuted fracture">
            <a:extLst>
              <a:ext uri="{FF2B5EF4-FFF2-40B4-BE49-F238E27FC236}">
                <a16:creationId xmlns:a16="http://schemas.microsoft.com/office/drawing/2014/main" xmlns="" id="{A8F9F8CC-4227-4316-9FFE-8463978DE5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508" r="-4" b="6885"/>
          <a:stretch/>
        </p:blipFill>
        <p:spPr>
          <a:xfrm>
            <a:off x="9279078" y="2231909"/>
            <a:ext cx="2226811" cy="2277383"/>
          </a:xfrm>
          <a:prstGeom prst="rect">
            <a:avLst/>
          </a:prstGeom>
        </p:spPr>
      </p:pic>
      <p:pic>
        <p:nvPicPr>
          <p:cNvPr id="4" name="Picture 4" descr="Image result for hairline fracture">
            <a:extLst>
              <a:ext uri="{FF2B5EF4-FFF2-40B4-BE49-F238E27FC236}">
                <a16:creationId xmlns:a16="http://schemas.microsoft.com/office/drawing/2014/main" xmlns="" id="{9B8C3E0E-FCD4-4A5F-947D-C2E2234F37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610" r="1428" b="2"/>
          <a:stretch/>
        </p:blipFill>
        <p:spPr>
          <a:xfrm>
            <a:off x="6915151" y="2231909"/>
            <a:ext cx="2231136" cy="39867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A09E78-EF33-43A0-8EE3-523F2A808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275" y="764373"/>
            <a:ext cx="8924925" cy="1293028"/>
          </a:xfrm>
        </p:spPr>
        <p:txBody>
          <a:bodyPr>
            <a:normAutofit/>
          </a:bodyPr>
          <a:lstStyle/>
          <a:p>
            <a:r>
              <a:rPr lang="en-US"/>
              <a:t>Understanding Skeletal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0B24F7-1F86-4A20-854B-8CB393D02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5915025" cy="40241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200"/>
              <a:t>MAIN IDEA: Injuries and disorders harm the skeletal system</a:t>
            </a:r>
            <a:endParaRPr lang="en-US"/>
          </a:p>
          <a:p>
            <a:r>
              <a:rPr lang="en-US" sz="3200" b="1" u="sng"/>
              <a:t>Fractures:</a:t>
            </a:r>
          </a:p>
          <a:p>
            <a:pPr lvl="1"/>
            <a:r>
              <a:rPr lang="en-US" sz="3200" b="1" u="sng"/>
              <a:t>Hairline</a:t>
            </a:r>
          </a:p>
          <a:p>
            <a:pPr lvl="1"/>
            <a:r>
              <a:rPr lang="en-US" sz="3200" b="1" u="sng"/>
              <a:t>Transverse</a:t>
            </a:r>
            <a:r>
              <a:rPr lang="en-US" sz="3200" b="1"/>
              <a:t> </a:t>
            </a:r>
          </a:p>
          <a:p>
            <a:pPr lvl="1"/>
            <a:r>
              <a:rPr lang="en-US" sz="3200" b="1" u="sng"/>
              <a:t>Comminuted</a:t>
            </a:r>
          </a:p>
        </p:txBody>
      </p:sp>
    </p:spTree>
    <p:extLst>
      <p:ext uri="{BB962C8B-B14F-4D97-AF65-F5344CB8AC3E}">
        <p14:creationId xmlns:p14="http://schemas.microsoft.com/office/powerpoint/2010/main" val="2835474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884017-6750-4B4E-B8EF-1CB4FF775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Skeletal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8E6127-D96B-45CD-B2E3-E40E0C783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34018"/>
            <a:ext cx="10820400" cy="46842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Injuries to the joints:</a:t>
            </a:r>
          </a:p>
          <a:p>
            <a:pPr lvl="1"/>
            <a:r>
              <a:rPr lang="en-US" sz="2400"/>
              <a:t>Dislocation</a:t>
            </a:r>
          </a:p>
          <a:p>
            <a:pPr lvl="1"/>
            <a:r>
              <a:rPr lang="en-US" sz="2400"/>
              <a:t>Torn cartilage</a:t>
            </a:r>
          </a:p>
          <a:p>
            <a:pPr lvl="1"/>
            <a:r>
              <a:rPr lang="en-US" sz="2400"/>
              <a:t>Bursitis</a:t>
            </a:r>
          </a:p>
          <a:p>
            <a:pPr lvl="1"/>
            <a:r>
              <a:rPr lang="en-US" sz="2400"/>
              <a:t>Bunions</a:t>
            </a:r>
          </a:p>
          <a:p>
            <a:pPr lvl="1"/>
            <a:r>
              <a:rPr lang="en-US" sz="2400"/>
              <a:t>Arthritis</a:t>
            </a:r>
          </a:p>
        </p:txBody>
      </p:sp>
      <p:pic>
        <p:nvPicPr>
          <p:cNvPr id="4" name="Picture 4" descr="Image result for dislocation">
            <a:extLst>
              <a:ext uri="{FF2B5EF4-FFF2-40B4-BE49-F238E27FC236}">
                <a16:creationId xmlns:a16="http://schemas.microsoft.com/office/drawing/2014/main" xmlns="" id="{38BE81C3-609A-48B2-A3B1-0D4ED55DE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048" y="3209925"/>
            <a:ext cx="1896109" cy="2409825"/>
          </a:xfrm>
          <a:prstGeom prst="rect">
            <a:avLst/>
          </a:prstGeom>
        </p:spPr>
      </p:pic>
      <p:pic>
        <p:nvPicPr>
          <p:cNvPr id="8" name="Picture 8" descr="Image result for bursitis">
            <a:extLst>
              <a:ext uri="{FF2B5EF4-FFF2-40B4-BE49-F238E27FC236}">
                <a16:creationId xmlns:a16="http://schemas.microsoft.com/office/drawing/2014/main" xmlns="" id="{9FE97233-0A72-4942-9703-4ACE01543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91" y="4619625"/>
            <a:ext cx="2648947" cy="1724025"/>
          </a:xfrm>
          <a:prstGeom prst="rect">
            <a:avLst/>
          </a:prstGeom>
        </p:spPr>
      </p:pic>
      <p:pic>
        <p:nvPicPr>
          <p:cNvPr id="10" name="Picture 10" descr="Image result for bunions">
            <a:extLst>
              <a:ext uri="{FF2B5EF4-FFF2-40B4-BE49-F238E27FC236}">
                <a16:creationId xmlns:a16="http://schemas.microsoft.com/office/drawing/2014/main" xmlns="" id="{69C90F9A-60D9-43ED-A152-553AD68FA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3516" y="1514475"/>
            <a:ext cx="2620362" cy="1743075"/>
          </a:xfrm>
          <a:prstGeom prst="rect">
            <a:avLst/>
          </a:prstGeom>
        </p:spPr>
      </p:pic>
      <p:pic>
        <p:nvPicPr>
          <p:cNvPr id="12" name="Picture 12" descr="Image result for arthritis">
            <a:extLst>
              <a:ext uri="{FF2B5EF4-FFF2-40B4-BE49-F238E27FC236}">
                <a16:creationId xmlns:a16="http://schemas.microsoft.com/office/drawing/2014/main" xmlns="" id="{9B69B992-4079-4F7F-A347-EF8AF09E26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3608" y="4206179"/>
            <a:ext cx="2744233" cy="1543050"/>
          </a:xfrm>
          <a:prstGeom prst="rect">
            <a:avLst/>
          </a:prstGeom>
        </p:spPr>
      </p:pic>
      <p:pic>
        <p:nvPicPr>
          <p:cNvPr id="14" name="Picture 14" descr="Image result for torn cartilage">
            <a:extLst>
              <a:ext uri="{FF2B5EF4-FFF2-40B4-BE49-F238E27FC236}">
                <a16:creationId xmlns:a16="http://schemas.microsoft.com/office/drawing/2014/main" xmlns="" id="{79E6CB00-42AC-453F-89FB-0BE8F716C8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7909" y="2194560"/>
            <a:ext cx="2674191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67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9A1E4BA-7C9E-4CDE-8BA8-AD6D6C78AE5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416966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Image result for carpal tunnel">
            <a:extLst>
              <a:ext uri="{FF2B5EF4-FFF2-40B4-BE49-F238E27FC236}">
                <a16:creationId xmlns:a16="http://schemas.microsoft.com/office/drawing/2014/main" xmlns="" id="{60498CFC-DCDD-42DC-9C94-0E70405F0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60" y="640081"/>
            <a:ext cx="2773671" cy="2628054"/>
          </a:xfrm>
          <a:prstGeom prst="rect">
            <a:avLst/>
          </a:prstGeom>
        </p:spPr>
      </p:pic>
      <p:pic>
        <p:nvPicPr>
          <p:cNvPr id="6" name="Picture 6" descr="Image result for osteoporosis">
            <a:extLst>
              <a:ext uri="{FF2B5EF4-FFF2-40B4-BE49-F238E27FC236}">
                <a16:creationId xmlns:a16="http://schemas.microsoft.com/office/drawing/2014/main" xmlns="" id="{379FF098-9742-4F79-BF04-8312BC132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79" y="3589867"/>
            <a:ext cx="2909033" cy="21046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7938C9-89DE-4610-AAA1-F7F52D291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0" y="764373"/>
            <a:ext cx="6832600" cy="1293028"/>
          </a:xfrm>
        </p:spPr>
        <p:txBody>
          <a:bodyPr>
            <a:normAutofit/>
          </a:bodyPr>
          <a:lstStyle/>
          <a:p>
            <a:r>
              <a:rPr lang="en-US"/>
              <a:t>Understanding Skeletal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382D21-1403-4889-8F53-BCB068A58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600" y="2194560"/>
            <a:ext cx="6832600" cy="40241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u="sng"/>
              <a:t>Repetitive motion injury</a:t>
            </a:r>
          </a:p>
          <a:p>
            <a:pPr lvl="1"/>
            <a:r>
              <a:rPr lang="en-US" sz="2400"/>
              <a:t>Prolonged, repeated movement, such as sewing</a:t>
            </a:r>
          </a:p>
          <a:p>
            <a:pPr lvl="1"/>
            <a:r>
              <a:rPr lang="en-US" sz="2400" b="1" u="sng"/>
              <a:t>Carpal tunnel syndrome</a:t>
            </a:r>
            <a:r>
              <a:rPr lang="en-US" sz="2400"/>
              <a:t>: ligaments and tendons in the wrist swell, causing numbness, a tingling sensation in the thumb and forefinger, pain, and weakness in the hand</a:t>
            </a:r>
          </a:p>
          <a:p>
            <a:pPr lvl="1"/>
            <a:r>
              <a:rPr lang="en-US" sz="2400" b="1" u="sng"/>
              <a:t>Osteoporosis</a:t>
            </a:r>
            <a:r>
              <a:rPr lang="en-US" sz="2400"/>
              <a:t>: condition in which there is a progressive loss of bone tissue</a:t>
            </a:r>
          </a:p>
        </p:txBody>
      </p:sp>
    </p:spTree>
    <p:extLst>
      <p:ext uri="{BB962C8B-B14F-4D97-AF65-F5344CB8AC3E}">
        <p14:creationId xmlns:p14="http://schemas.microsoft.com/office/powerpoint/2010/main" val="99598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F296B5-A1D4-4B0B-8623-FC212557F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Muscular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B17FE6-4D43-41BC-94A4-631F65FFE5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818102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muscles">
            <a:extLst>
              <a:ext uri="{FF2B5EF4-FFF2-40B4-BE49-F238E27FC236}">
                <a16:creationId xmlns:a16="http://schemas.microsoft.com/office/drawing/2014/main" xmlns="" id="{E5B9E2EF-0BF7-42FB-8E40-5226D287F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238" y="1990616"/>
            <a:ext cx="3644962" cy="29835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2BE4E3-A536-46CE-92DD-2EF263948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" y="764373"/>
            <a:ext cx="6832600" cy="1293028"/>
          </a:xfrm>
        </p:spPr>
        <p:txBody>
          <a:bodyPr>
            <a:normAutofit/>
          </a:bodyPr>
          <a:lstStyle/>
          <a:p>
            <a:r>
              <a:rPr lang="en-US"/>
              <a:t>What Muscles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AEDB4E-CC71-4B55-B612-07ED8A7DC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194560"/>
            <a:ext cx="6832600" cy="40241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800"/>
              <a:t>MAIN IDEA: The muscular system allows for voluntary and involuntary movements</a:t>
            </a:r>
            <a:endParaRPr lang="en-US"/>
          </a:p>
          <a:p>
            <a:r>
              <a:rPr lang="en-US" sz="2800"/>
              <a:t>Like rubber bands, muscles are elastic and stretch to allow a wide ROM</a:t>
            </a:r>
          </a:p>
          <a:p>
            <a:r>
              <a:rPr lang="en-US" sz="2800"/>
              <a:t>Some muscles are always at work even when you are resting</a:t>
            </a:r>
          </a:p>
          <a:p>
            <a:pPr lvl="1"/>
            <a:r>
              <a:rPr lang="en-US" sz="2800"/>
              <a:t>Heart, digestive system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80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8E41B83-C09C-4859-AB94-511A2C0BBE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9E05C4E-6F76-43EC-9537-2BA7871BBE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4" name="Picture 4" descr="Image result for muscle movement">
            <a:extLst>
              <a:ext uri="{FF2B5EF4-FFF2-40B4-BE49-F238E27FC236}">
                <a16:creationId xmlns:a16="http://schemas.microsoft.com/office/drawing/2014/main" xmlns="" id="{AD280D43-6618-46EE-88FA-27ABE33211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65" r="738"/>
          <a:stretch/>
        </p:blipFill>
        <p:spPr>
          <a:xfrm>
            <a:off x="4972699" y="746126"/>
            <a:ext cx="6533501" cy="54725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57C2FC-B1AE-41FC-8EB7-32230E2E1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anchor="b">
            <a:normAutofit/>
          </a:bodyPr>
          <a:lstStyle/>
          <a:p>
            <a:pPr algn="l"/>
            <a:r>
              <a:rPr lang="en-US" sz="3200"/>
              <a:t>How Muscles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D1EF34-5321-4973-B526-27128F1A4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4573"/>
            <a:ext cx="3977639" cy="38541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/>
              <a:t>MAIN IDEA: Muscles consist of long, fibrous cells that can shorten and stretch to make muscles move</a:t>
            </a:r>
          </a:p>
          <a:p>
            <a:r>
              <a:rPr lang="en-US" sz="2400"/>
              <a:t>A muscle is made up of hundreds of long cells called muscle fibers</a:t>
            </a:r>
          </a:p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607186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88B3BE-C8BC-4E83-B391-BA4CF72B4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Muscles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0B98D5-0378-4C26-9025-2FFCE635F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038" y="1815090"/>
            <a:ext cx="11333162" cy="484288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400" b="1" u="sng"/>
              <a:t>1. Smooth muscles: muscles that act on the lining of the body's passageways and hollow internal organ</a:t>
            </a:r>
            <a:endParaRPr lang="en-US"/>
          </a:p>
          <a:p>
            <a:pPr lvl="1"/>
            <a:r>
              <a:rPr lang="en-US" sz="2400"/>
              <a:t>Digestive tract, urinary bladder, lining of blood vessels, and passageways that lead to lungs</a:t>
            </a:r>
          </a:p>
          <a:p>
            <a:pPr lvl="1"/>
            <a:r>
              <a:rPr lang="en-US" sz="2400"/>
              <a:t>Involuntary</a:t>
            </a:r>
            <a:endParaRPr lang="en-US"/>
          </a:p>
          <a:p>
            <a:pPr marL="0" indent="0">
              <a:buNone/>
            </a:pPr>
            <a:r>
              <a:rPr lang="en-US" sz="2600" b="1" u="sng"/>
              <a:t>2. Skeletal muscles: muscles attached to bone that cause body movements</a:t>
            </a:r>
            <a:endParaRPr lang="en-US" sz="2600"/>
          </a:p>
          <a:p>
            <a:pPr lvl="1"/>
            <a:r>
              <a:rPr lang="en-US" sz="2400"/>
              <a:t>Striated appearance</a:t>
            </a:r>
          </a:p>
          <a:p>
            <a:pPr lvl="1"/>
            <a:r>
              <a:rPr lang="en-US" sz="2400"/>
              <a:t>Most of your muscles are skeletal</a:t>
            </a:r>
          </a:p>
          <a:p>
            <a:pPr lvl="1"/>
            <a:r>
              <a:rPr lang="en-US" sz="2400"/>
              <a:t>Work together and perform opposite actions to produce movement</a:t>
            </a:r>
          </a:p>
          <a:p>
            <a:pPr lvl="2"/>
            <a:r>
              <a:rPr lang="en-US" sz="2000"/>
              <a:t>Bending and straightening your arm</a:t>
            </a:r>
          </a:p>
          <a:p>
            <a:pPr lvl="1"/>
            <a:r>
              <a:rPr lang="en-US" sz="2400" b="1" u="sng"/>
              <a:t>Flexor: muscle that closes a joint</a:t>
            </a:r>
          </a:p>
          <a:p>
            <a:pPr lvl="1"/>
            <a:r>
              <a:rPr lang="en-US" sz="2400" b="1" u="sng"/>
              <a:t>Extensor: muscle that opens a joint</a:t>
            </a:r>
          </a:p>
        </p:txBody>
      </p:sp>
    </p:spTree>
    <p:extLst>
      <p:ext uri="{BB962C8B-B14F-4D97-AF65-F5344CB8AC3E}">
        <p14:creationId xmlns:p14="http://schemas.microsoft.com/office/powerpoint/2010/main" val="1444403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3C8B98-27E3-43F0-BA6B-9ABFAA02C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Muscles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180C50-D4C6-4550-ADEA-22DD83DD9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u="sng"/>
              <a:t>3. Cardiac muscle: a type of striated muscle that forms the wall of the heart</a:t>
            </a:r>
            <a:endParaRPr lang="en-US" sz="2400"/>
          </a:p>
          <a:p>
            <a:pPr lvl="1"/>
            <a:r>
              <a:rPr lang="en-US" sz="2400"/>
              <a:t>Involuntary and responsible for the contraction of your heart</a:t>
            </a:r>
          </a:p>
          <a:p>
            <a:pPr lvl="1"/>
            <a:r>
              <a:rPr lang="en-US" sz="2400"/>
              <a:t>Heart contracts rhythmically about 100,000/day to pump blood through your body</a:t>
            </a:r>
          </a:p>
        </p:txBody>
      </p:sp>
      <p:pic>
        <p:nvPicPr>
          <p:cNvPr id="6" name="Picture 6" descr="Image result for skeletal muscle">
            <a:extLst>
              <a:ext uri="{FF2B5EF4-FFF2-40B4-BE49-F238E27FC236}">
                <a16:creationId xmlns:a16="http://schemas.microsoft.com/office/drawing/2014/main" xmlns="" id="{E9A0FB06-0CF0-4757-8427-A041A4F1A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163" y="4114800"/>
            <a:ext cx="9197975" cy="230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31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861E0D-B5CE-4DA8-AD00-B53FCA045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Caring For Your Muscles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F9DE5C-F0B2-486D-A381-930B6B95C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/>
              <a:t>MAIN IDEA: Eating a healthy diet and getting regular exercise will help you care for your muscular system</a:t>
            </a:r>
          </a:p>
          <a:p>
            <a:r>
              <a:rPr lang="en-US"/>
              <a:t>Get regular exercise</a:t>
            </a:r>
          </a:p>
          <a:p>
            <a:r>
              <a:rPr lang="en-US"/>
              <a:t>Eat high protein foods</a:t>
            </a:r>
          </a:p>
          <a:p>
            <a:r>
              <a:rPr lang="en-US"/>
              <a:t>Practice good posture</a:t>
            </a:r>
          </a:p>
          <a:p>
            <a:r>
              <a:rPr lang="en-US"/>
              <a:t>Use proper equipment and wear appropriate clothing to protect muscles during physical activity</a:t>
            </a:r>
          </a:p>
          <a:p>
            <a:r>
              <a:rPr lang="en-US"/>
              <a:t>Warm up and stretch properly before exercising, and cool down afterwards</a:t>
            </a:r>
          </a:p>
        </p:txBody>
      </p:sp>
    </p:spTree>
    <p:extLst>
      <p:ext uri="{BB962C8B-B14F-4D97-AF65-F5344CB8AC3E}">
        <p14:creationId xmlns:p14="http://schemas.microsoft.com/office/powerpoint/2010/main" val="1451318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325EE-42B8-421A-85A1-787E730C0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4D23FA-A975-41FD-8C32-CFE36006C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Identify how the skeletal system provides a living structure for the body</a:t>
            </a:r>
          </a:p>
          <a:p>
            <a:endParaRPr lang="en-US"/>
          </a:p>
          <a:p>
            <a:r>
              <a:rPr lang="en-US"/>
              <a:t>Discuss how the muscular system enables the limbs and other parts of the body to move</a:t>
            </a:r>
          </a:p>
          <a:p>
            <a:endParaRPr lang="en-US"/>
          </a:p>
          <a:p>
            <a:r>
              <a:rPr lang="en-US"/>
              <a:t>Learn about the nervous system and how it sends messages through the nerves to coordinate all the body's activities</a:t>
            </a:r>
          </a:p>
        </p:txBody>
      </p:sp>
    </p:spTree>
    <p:extLst>
      <p:ext uri="{BB962C8B-B14F-4D97-AF65-F5344CB8AC3E}">
        <p14:creationId xmlns:p14="http://schemas.microsoft.com/office/powerpoint/2010/main" val="4277628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9BEDB9-E5CB-4DB7-B340-820F95217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Muscle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320903-E77B-4948-9E87-D3332688A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MAIN IDEA: Caring for the muscular system can prevent health problems and injuries</a:t>
            </a:r>
          </a:p>
          <a:p>
            <a:r>
              <a:rPr lang="en-US"/>
              <a:t>Muscle soreness is temporary</a:t>
            </a:r>
          </a:p>
          <a:p>
            <a:r>
              <a:rPr lang="en-US"/>
              <a:t>Bruises</a:t>
            </a:r>
          </a:p>
          <a:p>
            <a:r>
              <a:rPr lang="en-US"/>
              <a:t>Muscle strains or sprains</a:t>
            </a:r>
          </a:p>
          <a:p>
            <a:r>
              <a:rPr lang="en-US" b="1" u="sng"/>
              <a:t>Tendinitis: inflammation of a tendon from injury, overuse, or natural aging</a:t>
            </a:r>
          </a:p>
          <a:p>
            <a:r>
              <a:rPr lang="en-US" b="1" u="sng"/>
              <a:t>Hernia: an organ or tissue protrudes through an area of weak muscle</a:t>
            </a:r>
          </a:p>
          <a:p>
            <a:pPr lvl="1"/>
            <a:r>
              <a:rPr lang="en-US" b="1" u="sng"/>
              <a:t>Commonly occur in the abdomen</a:t>
            </a:r>
          </a:p>
          <a:p>
            <a:r>
              <a:rPr lang="en-US" b="1" u="sng"/>
              <a:t>Muscular dystrophy: inherited disorder in which the skeletal muscle fibers are progressively destroyed</a:t>
            </a:r>
          </a:p>
        </p:txBody>
      </p:sp>
    </p:spTree>
    <p:extLst>
      <p:ext uri="{BB962C8B-B14F-4D97-AF65-F5344CB8AC3E}">
        <p14:creationId xmlns:p14="http://schemas.microsoft.com/office/powerpoint/2010/main" val="4006241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6252B3A-05BB-4748-B9EA-C30988E39F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08D75A3B-D457-45CC-B5EB-C029E07785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81" r="28939"/>
          <a:stretch/>
        </p:blipFill>
        <p:spPr>
          <a:xfrm>
            <a:off x="643469" y="643465"/>
            <a:ext cx="4332561" cy="3928534"/>
          </a:xfrm>
          <a:prstGeom prst="rect">
            <a:avLst/>
          </a:prstGeom>
          <a:ln w="31750" cap="sq">
            <a:noFill/>
            <a:miter lim="800000"/>
          </a:ln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462A1E3-2619-4645-97F0-D663CC43D3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431"/>
          <a:stretch/>
        </p:blipFill>
        <p:spPr>
          <a:xfrm>
            <a:off x="5297761" y="2286001"/>
            <a:ext cx="6250770" cy="3928533"/>
          </a:xfrm>
          <a:prstGeom prst="rect">
            <a:avLst/>
          </a:prstGeom>
          <a:ln w="31750" cap="sq">
            <a:noFill/>
            <a:miter lim="800000"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0AFED52-2600-4804-AD20-A48030C509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97762" y="643467"/>
            <a:ext cx="6250771" cy="1323339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65A894E-F0CA-4F85-A8E2-446D1F62C14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467" y="4891194"/>
            <a:ext cx="4332561" cy="1323339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80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59423BB1-769D-499B-BF8E-E38E1109F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686170"/>
            <a:ext cx="8734425" cy="526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12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F68FB4-A679-4C1F-9CA1-BDEF44CE2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Nervous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2D18B0-20BB-4F4E-A3CA-D40410C606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3129133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DBADCD-FA42-4952-BB50-9F8A1242C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The Nervous System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FBFF0C-8ABE-41DE-8108-743323788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/>
              <a:t>MAIN IDEA: The nervous system coordinates all of the activities in the body</a:t>
            </a:r>
            <a:endParaRPr lang="en-US"/>
          </a:p>
          <a:p>
            <a:r>
              <a:rPr lang="en-US" sz="2400"/>
              <a:t>Your nervous system is a complex network that allows communication between the brain and parts of the body</a:t>
            </a:r>
          </a:p>
          <a:p>
            <a:r>
              <a:rPr lang="en-US" sz="2400"/>
              <a:t>The brain, spinal cord, and nerves work together, transmitting messages between organs, tissues, and cells</a:t>
            </a:r>
          </a:p>
          <a:p>
            <a:r>
              <a:rPr lang="en-US" sz="2400" b="1" u="sng"/>
              <a:t>Two main divisions:</a:t>
            </a:r>
          </a:p>
          <a:p>
            <a:pPr lvl="1"/>
            <a:r>
              <a:rPr lang="en-US" sz="2400" b="1" u="sng"/>
              <a:t>Central nervous system (CNS): brain and spinal cord</a:t>
            </a:r>
            <a:r>
              <a:rPr lang="en-US" sz="2400" b="1"/>
              <a:t> </a:t>
            </a:r>
          </a:p>
          <a:p>
            <a:pPr lvl="1"/>
            <a:r>
              <a:rPr lang="en-US" sz="2400" b="1" u="sng"/>
              <a:t>Peripheral nervous system (PNS): gathers information from inside and outside your body</a:t>
            </a:r>
          </a:p>
        </p:txBody>
      </p:sp>
    </p:spTree>
    <p:extLst>
      <p:ext uri="{BB962C8B-B14F-4D97-AF65-F5344CB8AC3E}">
        <p14:creationId xmlns:p14="http://schemas.microsoft.com/office/powerpoint/2010/main" val="3817186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4DE14B-B93C-4844-852F-47D8B576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Neurons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01B3F6-D915-4EE3-81C1-EFAD383BA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3925"/>
            <a:ext cx="10820400" cy="46901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/>
              <a:t>MAIN IDEA: Neurons transmit messages from the brain and spinal cord to the rest of the body</a:t>
            </a:r>
          </a:p>
          <a:p>
            <a:r>
              <a:rPr lang="en-US" b="1" u="sng"/>
              <a:t>Neuron: nerve cells that transmit messages to and from the spinal cord and brain</a:t>
            </a:r>
          </a:p>
          <a:p>
            <a:r>
              <a:rPr lang="en-US"/>
              <a:t>Three types of neurons:</a:t>
            </a:r>
          </a:p>
          <a:p>
            <a:pPr lvl="1"/>
            <a:r>
              <a:rPr lang="en-US"/>
              <a:t>Sensory</a:t>
            </a:r>
          </a:p>
          <a:p>
            <a:pPr lvl="1"/>
            <a:r>
              <a:rPr lang="en-US"/>
              <a:t>Motor</a:t>
            </a:r>
          </a:p>
          <a:p>
            <a:pPr lvl="1"/>
            <a:r>
              <a:rPr lang="en-US"/>
              <a:t>Interneurons</a:t>
            </a:r>
          </a:p>
          <a:p>
            <a:r>
              <a:rPr lang="en-US" b="1" u="sng"/>
              <a:t>A neuron consists of three parts:</a:t>
            </a:r>
          </a:p>
          <a:p>
            <a:pPr lvl="1"/>
            <a:r>
              <a:rPr lang="en-US" b="1" u="sng"/>
              <a:t>Cell body</a:t>
            </a:r>
          </a:p>
          <a:p>
            <a:pPr lvl="1"/>
            <a:r>
              <a:rPr lang="en-US" b="1" u="sng"/>
              <a:t>Dendrites</a:t>
            </a:r>
          </a:p>
          <a:p>
            <a:pPr lvl="1"/>
            <a:r>
              <a:rPr lang="en-US" b="1" u="sng"/>
              <a:t>Axons</a:t>
            </a:r>
          </a:p>
        </p:txBody>
      </p:sp>
    </p:spTree>
    <p:extLst>
      <p:ext uri="{BB962C8B-B14F-4D97-AF65-F5344CB8AC3E}">
        <p14:creationId xmlns:p14="http://schemas.microsoft.com/office/powerpoint/2010/main" val="954699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5AF7E1-44DF-4FB5-ACF4-44C4A95D3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Central Nervous System (CNS)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E2131C-04C3-410C-B62A-9C8DD02BD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3925"/>
            <a:ext cx="10820400" cy="44737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800"/>
              <a:t>MAIN IDEA: The central nervous system is made up of the brain and spinal cord</a:t>
            </a:r>
            <a:endParaRPr lang="en-US"/>
          </a:p>
          <a:p>
            <a:r>
              <a:rPr lang="en-US" sz="2800"/>
              <a:t>The brain and spinal cord send and receive impulses to and from nerves in the body</a:t>
            </a:r>
          </a:p>
          <a:p>
            <a:r>
              <a:rPr lang="en-US" sz="2800" b="1" u="sng"/>
              <a:t>The spinal cord is a long column of nerve tissue about the thickness of your index finger</a:t>
            </a:r>
          </a:p>
          <a:p>
            <a:r>
              <a:rPr lang="en-US" sz="2800" b="1" u="sng"/>
              <a:t>An adult brain weighs 3 pounds</a:t>
            </a:r>
            <a:r>
              <a:rPr lang="en-US" sz="2800" b="1"/>
              <a:t> </a:t>
            </a:r>
            <a:r>
              <a:rPr lang="en-US" sz="2800"/>
              <a:t>and rests in the protective cavity formed by the bones of the skull.</a:t>
            </a:r>
          </a:p>
          <a:p>
            <a:r>
              <a:rPr lang="en-US" sz="2800" b="1" u="sng"/>
              <a:t>The brain depends on oxygen to survive</a:t>
            </a:r>
          </a:p>
        </p:txBody>
      </p:sp>
    </p:spTree>
    <p:extLst>
      <p:ext uri="{BB962C8B-B14F-4D97-AF65-F5344CB8AC3E}">
        <p14:creationId xmlns:p14="http://schemas.microsoft.com/office/powerpoint/2010/main" val="1095656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D4CD68A-912C-4EBC-944C-B42A83202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0" y="2574349"/>
            <a:ext cx="4521200" cy="30361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E1312F-47A9-4A6D-82F9-9A2F3CBEB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/>
              <a:t>Sections of the Brain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70257A-5F03-4C12-A736-01BD58C92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The brain coordinates and controls the activities of the nervous system</a:t>
            </a:r>
          </a:p>
          <a:p>
            <a:pPr lvl="1"/>
            <a:r>
              <a:rPr lang="en-US"/>
              <a:t>Think, remember, reason, feel emotions, muscle movements</a:t>
            </a:r>
          </a:p>
          <a:p>
            <a:r>
              <a:rPr lang="en-US" b="1" u="sng"/>
              <a:t>The brain has three main divisions:</a:t>
            </a:r>
          </a:p>
          <a:p>
            <a:pPr lvl="1"/>
            <a:r>
              <a:rPr lang="en-US" b="1" u="sng"/>
              <a:t>The Cerebrum</a:t>
            </a:r>
          </a:p>
          <a:p>
            <a:pPr lvl="1"/>
            <a:r>
              <a:rPr lang="en-US" b="1" u="sng"/>
              <a:t>The Cerebellum</a:t>
            </a:r>
          </a:p>
          <a:p>
            <a:pPr lvl="1"/>
            <a:r>
              <a:rPr lang="en-US" b="1" u="sng"/>
              <a:t>The Brain Stem</a:t>
            </a:r>
          </a:p>
        </p:txBody>
      </p:sp>
    </p:spTree>
    <p:extLst>
      <p:ext uri="{BB962C8B-B14F-4D97-AF65-F5344CB8AC3E}">
        <p14:creationId xmlns:p14="http://schemas.microsoft.com/office/powerpoint/2010/main" val="2717047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8BFD2B-C037-4D5F-BE2C-7BB381871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Cerebrum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62830C-C6B0-4111-B378-99703CC66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u="sng"/>
              <a:t>Cerebrum: the largest and most complex part of the brain</a:t>
            </a:r>
          </a:p>
          <a:p>
            <a:r>
              <a:rPr lang="en-US"/>
              <a:t>Billions of neurons in the cerebrum are the center of conscious thought, learning, and memory</a:t>
            </a:r>
          </a:p>
          <a:p>
            <a:r>
              <a:rPr lang="en-US"/>
              <a:t>The right and left side, or hemispheres, communicate with each other to coordinate movement</a:t>
            </a:r>
          </a:p>
          <a:p>
            <a:pPr lvl="1"/>
            <a:r>
              <a:rPr lang="en-US"/>
              <a:t>The left hemisphere controls the right side</a:t>
            </a:r>
          </a:p>
          <a:p>
            <a:r>
              <a:rPr lang="en-US" b="1" u="sng"/>
              <a:t>The left hemisphere is the center of language, reasoning, and critical thinking skills</a:t>
            </a:r>
          </a:p>
          <a:p>
            <a:r>
              <a:rPr lang="en-US" b="1" u="sng"/>
              <a:t>The right hemisphere is the center for processing music and art and comprehending spatial relationships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36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75EC97-7670-490A-969A-264604E07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Cerebrum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E5A8DC-FDC1-4526-96F7-2360734DA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Each hemisphere has 4 lobes:</a:t>
            </a:r>
          </a:p>
          <a:p>
            <a:pPr lvl="1"/>
            <a:r>
              <a:rPr lang="en-US" sz="2800" b="1" u="sng"/>
              <a:t>Frontal: controls voluntary movements and has a role in the use of language</a:t>
            </a:r>
          </a:p>
          <a:p>
            <a:pPr lvl="1"/>
            <a:r>
              <a:rPr lang="en-US" sz="2800" b="1" u="sng"/>
              <a:t>Parietal: sensory information, including feelings of heat, cold, touch, and body position</a:t>
            </a:r>
          </a:p>
          <a:p>
            <a:pPr lvl="1"/>
            <a:r>
              <a:rPr lang="en-US" sz="2800" b="1" u="sng"/>
              <a:t>Occipital: sense of sight</a:t>
            </a:r>
          </a:p>
          <a:p>
            <a:pPr lvl="1"/>
            <a:r>
              <a:rPr lang="en-US" sz="2800" b="1" u="sng"/>
              <a:t>Temporal: sense of hearing and smell as well as memory, thought, and judgement</a:t>
            </a:r>
          </a:p>
        </p:txBody>
      </p:sp>
    </p:spTree>
    <p:extLst>
      <p:ext uri="{BB962C8B-B14F-4D97-AF65-F5344CB8AC3E}">
        <p14:creationId xmlns:p14="http://schemas.microsoft.com/office/powerpoint/2010/main" val="882073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8F366A-2718-4CFA-9F99-1F739E82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Skeletal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5F2B23F-CEA4-4E0C-BEFD-B1CEADD0CD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492232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31BA781-804A-4031-BE01-933EC8F65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0" y="2607113"/>
            <a:ext cx="4521200" cy="29706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350C99-D266-439E-BBC6-C6B4AD555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/>
              <a:t>The Cerebellum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98CF66-A3DF-45EB-A4D6-316AB57BF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u="sng"/>
              <a:t>Cerebellum: the second biggest part of the brain and coordinates the movement of skeletal muscles</a:t>
            </a:r>
          </a:p>
          <a:p>
            <a:r>
              <a:rPr lang="en-US" sz="2800"/>
              <a:t>Serving a volleyball</a:t>
            </a:r>
          </a:p>
          <a:p>
            <a:r>
              <a:rPr lang="en-US" sz="2800"/>
              <a:t>Playing the violin</a:t>
            </a:r>
          </a:p>
        </p:txBody>
      </p:sp>
    </p:spTree>
    <p:extLst>
      <p:ext uri="{BB962C8B-B14F-4D97-AF65-F5344CB8AC3E}">
        <p14:creationId xmlns:p14="http://schemas.microsoft.com/office/powerpoint/2010/main" val="37723811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902F4D-C62D-4576-88E2-B8C0D1CAD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Brain 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68E55F-B3E4-4A4C-9408-6B83AA779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898" y="1878013"/>
            <a:ext cx="11236540" cy="46894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u="sng"/>
              <a:t>Brain stem: 3-inch long stalk of nerve cells and fibers that connects the spinal cord to the rest of the brain</a:t>
            </a:r>
          </a:p>
          <a:p>
            <a:r>
              <a:rPr lang="en-US" sz="2400"/>
              <a:t>Five parts:</a:t>
            </a:r>
          </a:p>
          <a:p>
            <a:pPr lvl="1"/>
            <a:r>
              <a:rPr lang="en-US" sz="2400"/>
              <a:t>Medulla: regulate heartbeat, respiratory rate, and reflexes such as coughing or sneezing</a:t>
            </a:r>
          </a:p>
          <a:p>
            <a:pPr lvl="1"/>
            <a:r>
              <a:rPr lang="en-US" sz="2400"/>
              <a:t>Pons: regular breathing and controls the muscles of the eye and face</a:t>
            </a:r>
          </a:p>
          <a:p>
            <a:pPr lvl="1"/>
            <a:r>
              <a:rPr lang="en-US" sz="2400"/>
              <a:t>Midbrain: controls eyeball movement, pupil size, and reflexive response of turning your head</a:t>
            </a:r>
          </a:p>
          <a:p>
            <a:pPr lvl="1"/>
            <a:r>
              <a:rPr lang="en-US" sz="2400"/>
              <a:t>Thalamus: relays incoming sensory impulses from the eyes, the ears, and from pressure receptors</a:t>
            </a:r>
          </a:p>
          <a:p>
            <a:pPr lvl="1"/>
            <a:r>
              <a:rPr lang="en-US" sz="2400"/>
              <a:t>Hypothalamus: regulates body temperature, appetite, sleep, and controls secretions from the pituitary gland</a:t>
            </a:r>
          </a:p>
        </p:txBody>
      </p:sp>
    </p:spTree>
    <p:extLst>
      <p:ext uri="{BB962C8B-B14F-4D97-AF65-F5344CB8AC3E}">
        <p14:creationId xmlns:p14="http://schemas.microsoft.com/office/powerpoint/2010/main" val="7371084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DC4C138-BBE2-4601-9B27-F6960A44C5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xmlns="" id="{F6555DCA-BE6B-44B7-A0E9-3DF12F93062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9308" y="562356"/>
            <a:ext cx="11073384" cy="5733288"/>
          </a:xfrm>
          <a:prstGeom prst="roundRect">
            <a:avLst>
              <a:gd name="adj" fmla="val 3242"/>
            </a:avLst>
          </a:prstGeom>
          <a:solidFill>
            <a:srgbClr val="FFFFFF"/>
          </a:solidFill>
          <a:ln w="317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1">
            <a:extLst>
              <a:ext uri="{FF2B5EF4-FFF2-40B4-BE49-F238E27FC236}">
                <a16:creationId xmlns:a16="http://schemas.microsoft.com/office/drawing/2014/main" xmlns="" id="{7907E280-0DE1-4EDB-A8C9-5C995CAC3C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403" y="643464"/>
            <a:ext cx="10905195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92A4F09-2085-48D7-AF83-9B97CD7FB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678" y="873252"/>
            <a:ext cx="7544644" cy="5111496"/>
          </a:xfrm>
          <a:prstGeom prst="rect">
            <a:avLst/>
          </a:prstGeom>
          <a:ln w="31750" cap="sq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716646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CD94F7C0-1344-4B3C-AFCB-E7F006BB534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EC584A2-4215-4DB8-AE1F-E3768D77E8D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7E4DF2B5-5BFE-4613-89EB-74BDBBA35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699" y="1035495"/>
            <a:ext cx="6533501" cy="48938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5AC804-B931-4FE0-8DA8-EE90C4127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anchor="b">
            <a:normAutofit/>
          </a:bodyPr>
          <a:lstStyle/>
          <a:p>
            <a:pPr algn="l"/>
            <a:r>
              <a:rPr lang="en-US" sz="3200"/>
              <a:t>The Peripheral Nervous System(PNS)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38C399-958A-4937-ABF8-16E261674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4573"/>
            <a:ext cx="3977639" cy="38541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000"/>
              <a:t>MAIN IDEA: The peripheral nervous system is made up of the nerves that are not in the brain and spinal cord</a:t>
            </a:r>
          </a:p>
          <a:p>
            <a:r>
              <a:rPr lang="en-US" sz="2000"/>
              <a:t>The PNS carries messages between the CNS and part of the body, signaling internal and external changes</a:t>
            </a:r>
          </a:p>
          <a:p>
            <a:r>
              <a:rPr lang="en-US" sz="2000"/>
              <a:t>Made up of the autonomic nervous system and the somatic nervous system</a:t>
            </a:r>
          </a:p>
        </p:txBody>
      </p:sp>
    </p:spTree>
    <p:extLst>
      <p:ext uri="{BB962C8B-B14F-4D97-AF65-F5344CB8AC3E}">
        <p14:creationId xmlns:p14="http://schemas.microsoft.com/office/powerpoint/2010/main" val="23953476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9FE79B-2D42-4300-BC9E-139927B84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Autonomic/Somatic Nervous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D1A6C1-7047-4D12-86A5-D6AAD5ABC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/>
              <a:t>Autonomic: Controls involuntary functions such as digestion and heart rate</a:t>
            </a:r>
          </a:p>
          <a:p>
            <a:r>
              <a:rPr lang="en-US" sz="2400"/>
              <a:t>Consists of a network of nerves divided into two smaller networks:</a:t>
            </a:r>
          </a:p>
          <a:p>
            <a:pPr lvl="1"/>
            <a:r>
              <a:rPr lang="en-US" sz="2400"/>
              <a:t>Sympathetic nervous system: kicks in when you are startled; fight-or-flight response</a:t>
            </a:r>
          </a:p>
          <a:p>
            <a:pPr lvl="1"/>
            <a:r>
              <a:rPr lang="en-US" sz="2400"/>
              <a:t>Parasympathetic nervous system: opposes the action of the sympathetic nervous system by slowing body functions</a:t>
            </a:r>
          </a:p>
          <a:p>
            <a:pPr lvl="2"/>
            <a:r>
              <a:rPr lang="en-US" sz="2000"/>
              <a:t>During periods of rest, slows the heartbeat, relaxes blood pressure, and lowers blood pressure</a:t>
            </a:r>
          </a:p>
          <a:p>
            <a:pPr lvl="2"/>
            <a:r>
              <a:rPr lang="en-US" sz="2000"/>
              <a:t>Stimulates saliva and stomach secretions of promote digestion of food</a:t>
            </a:r>
          </a:p>
          <a:p>
            <a:r>
              <a:rPr lang="en-US" sz="2400"/>
              <a:t>Somatic: involves voluntary responses that are under your control</a:t>
            </a:r>
          </a:p>
        </p:txBody>
      </p:sp>
    </p:spTree>
    <p:extLst>
      <p:ext uri="{BB962C8B-B14F-4D97-AF65-F5344CB8AC3E}">
        <p14:creationId xmlns:p14="http://schemas.microsoft.com/office/powerpoint/2010/main" val="16477417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7B8E61-2EFE-4955-8CAA-AA7A5B2F6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Caring for your nervous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7C0242-4C78-4A5F-AA6B-C2B3CEFCC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Eat a well-balanced diet</a:t>
            </a:r>
          </a:p>
          <a:p>
            <a:r>
              <a:rPr lang="en-US"/>
              <a:t>Exercise regularly</a:t>
            </a:r>
          </a:p>
          <a:p>
            <a:r>
              <a:rPr lang="en-US"/>
              <a:t>Getting enough sleep</a:t>
            </a:r>
          </a:p>
          <a:p>
            <a:r>
              <a:rPr lang="en-US"/>
              <a:t>Wearing protective devices</a:t>
            </a:r>
          </a:p>
          <a:p>
            <a:r>
              <a:rPr lang="en-US"/>
              <a:t>Avoid drugs and alcohol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DDC74D3-0EE2-4842-AF5D-47B872EA6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725" y="2962275"/>
            <a:ext cx="4024913" cy="287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357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9CEC10-98C7-4870-AB3C-D3D27D287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 of the Nervous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1EB0BA-6554-4E9B-874A-EC7791987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863" y="2027469"/>
            <a:ext cx="11336337" cy="4557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Headaches: caused by muscle tension, eyestrain, exposure to fumes, a sinus infection, or dehydration</a:t>
            </a:r>
          </a:p>
          <a:p>
            <a:pPr lvl="1"/>
            <a:r>
              <a:rPr lang="en-US"/>
              <a:t>Migraines: recurrent headaches that may be accompanied by light sensitivity</a:t>
            </a:r>
          </a:p>
          <a:p>
            <a:r>
              <a:rPr lang="en-US"/>
              <a:t>Head injuries: Each year 473,000 American children and teens suffer from head injuries</a:t>
            </a:r>
          </a:p>
          <a:p>
            <a:pPr lvl="1"/>
            <a:r>
              <a:rPr lang="en-US"/>
              <a:t>Concussion, temporary loss of consciousness, contusion, brain bruise, coma</a:t>
            </a:r>
          </a:p>
          <a:p>
            <a:r>
              <a:rPr lang="en-US"/>
              <a:t>Spinal injuries: require medical care; can result in the loss of nerve function</a:t>
            </a:r>
          </a:p>
          <a:p>
            <a:pPr lvl="1"/>
            <a:r>
              <a:rPr lang="en-US"/>
              <a:t>Severed spinal cord=paralysis</a:t>
            </a:r>
          </a:p>
          <a:p>
            <a:r>
              <a:rPr lang="en-US"/>
              <a:t>Meningitis: inflammation of the spinal cord and cranial meninges caused by bacteria or viral infections</a:t>
            </a:r>
          </a:p>
          <a:p>
            <a:pPr lvl="1"/>
            <a:r>
              <a:rPr lang="en-US"/>
              <a:t>Very serious and can result in death</a:t>
            </a:r>
          </a:p>
          <a:p>
            <a:pPr lvl="1"/>
            <a:r>
              <a:rPr lang="en-US"/>
              <a:t>Symptoms include: fever, headache, sound sensitivity, and neck stiffness</a:t>
            </a:r>
          </a:p>
          <a:p>
            <a:pPr marL="914400" lvl="2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669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E42B78-C7FC-43A4-99CC-4EC7DE449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9A0563-E7AF-4FC3-AB77-379AA88B6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44650"/>
            <a:ext cx="10820400" cy="377459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/>
              <a:t>Some nervous system diseases can be degenerative, meaning they occur over time as cells break down</a:t>
            </a:r>
          </a:p>
          <a:p>
            <a:pPr lvl="1"/>
            <a:r>
              <a:rPr lang="en-US" sz="2400"/>
              <a:t>Multiple Sclerosis, Parkinson's disease, and Alzheimer's</a:t>
            </a:r>
          </a:p>
          <a:p>
            <a:r>
              <a:rPr lang="en-US" sz="2400"/>
              <a:t>Other disorders include:</a:t>
            </a:r>
          </a:p>
          <a:p>
            <a:pPr lvl="1"/>
            <a:r>
              <a:rPr lang="en-US" sz="2400" b="1" u="sng"/>
              <a:t>Epilepsy: disorder of the nervous system that is characterized by recurrent seizures---sudden episodes of uncontrollable electrical activity in the brain</a:t>
            </a:r>
          </a:p>
          <a:p>
            <a:pPr lvl="2"/>
            <a:r>
              <a:rPr lang="en-US" sz="2000"/>
              <a:t>Causes include brain damage at birth, infections, head injury, and exposure to toxins</a:t>
            </a:r>
          </a:p>
          <a:p>
            <a:pPr lvl="1"/>
            <a:r>
              <a:rPr lang="en-US" sz="2400" b="1" u="sng"/>
              <a:t>Cerebral palsy: a group of neurological disorders that are the result of damage to the brain before, during, or after birth or in early childhood</a:t>
            </a:r>
          </a:p>
          <a:p>
            <a:pPr lvl="2"/>
            <a:r>
              <a:rPr lang="en-US" sz="2000"/>
              <a:t>Medication and physical therapy help patients affected to cope</a:t>
            </a:r>
          </a:p>
        </p:txBody>
      </p:sp>
    </p:spTree>
    <p:extLst>
      <p:ext uri="{BB962C8B-B14F-4D97-AF65-F5344CB8AC3E}">
        <p14:creationId xmlns:p14="http://schemas.microsoft.com/office/powerpoint/2010/main" val="10136907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CA0CC4-CBA2-4A73-804D-26F4E0834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74120E-A24E-491F-9203-4B893443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Florida Health</a:t>
            </a:r>
          </a:p>
        </p:txBody>
      </p:sp>
    </p:spTree>
    <p:extLst>
      <p:ext uri="{BB962C8B-B14F-4D97-AF65-F5344CB8AC3E}">
        <p14:creationId xmlns:p14="http://schemas.microsoft.com/office/powerpoint/2010/main" val="4075811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0C5164-42E3-4E4B-A8B4-EFC996626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the Skeletal System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16AD01-0A2E-44CA-BCB1-9D34B924F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800"/>
              <a:t>MAIN IDEA: The skeletal system consists of bones and connective tissue</a:t>
            </a:r>
            <a:endParaRPr lang="en-US"/>
          </a:p>
          <a:p>
            <a:r>
              <a:rPr lang="en-US" sz="2800" b="1" u="sng"/>
              <a:t>Your skeletal system consists of 206 bones</a:t>
            </a:r>
            <a:r>
              <a:rPr lang="en-US" sz="2800" b="1"/>
              <a:t> </a:t>
            </a:r>
            <a:r>
              <a:rPr lang="en-US" sz="2800"/>
              <a:t>and the attached connective tissues</a:t>
            </a:r>
          </a:p>
          <a:p>
            <a:r>
              <a:rPr lang="en-US" sz="2800"/>
              <a:t>Smallest bone: ???</a:t>
            </a:r>
          </a:p>
          <a:p>
            <a:r>
              <a:rPr lang="en-US" sz="2800" b="1" u="sng"/>
              <a:t>Largest bone: femur</a:t>
            </a:r>
            <a:r>
              <a:rPr lang="en-US" sz="2800"/>
              <a:t> (thigh)</a:t>
            </a:r>
          </a:p>
          <a:p>
            <a:r>
              <a:rPr lang="en-US" sz="2800"/>
              <a:t>Connective tissue cushions the bones, attach bone to bone, and attach bones to muscle</a:t>
            </a:r>
          </a:p>
        </p:txBody>
      </p:sp>
    </p:spTree>
    <p:extLst>
      <p:ext uri="{BB962C8B-B14F-4D97-AF65-F5344CB8AC3E}">
        <p14:creationId xmlns:p14="http://schemas.microsoft.com/office/powerpoint/2010/main" val="1750656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2F208C-DDE3-4FC1-AF57-25610BCC7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the Skeletal System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F729A5-8158-4FD7-84B6-4CFF2DA38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Functions:</a:t>
            </a:r>
          </a:p>
          <a:p>
            <a:pPr lvl="1"/>
            <a:r>
              <a:rPr lang="en-US" sz="2400"/>
              <a:t>Support for the body</a:t>
            </a:r>
          </a:p>
          <a:p>
            <a:pPr lvl="1"/>
            <a:r>
              <a:rPr lang="en-US" sz="2400"/>
              <a:t>Protecting internal tissues and organs from damage</a:t>
            </a:r>
          </a:p>
          <a:p>
            <a:pPr lvl="1"/>
            <a:r>
              <a:rPr lang="en-US" sz="2400"/>
              <a:t>Framework for attached muscles</a:t>
            </a:r>
          </a:p>
          <a:p>
            <a:pPr lvl="1"/>
            <a:r>
              <a:rPr lang="en-US" sz="2400"/>
              <a:t>Movements of limbs and digits</a:t>
            </a:r>
          </a:p>
          <a:p>
            <a:pPr lvl="1"/>
            <a:r>
              <a:rPr lang="en-US" sz="2400"/>
              <a:t>Produce red and white blood cells</a:t>
            </a:r>
          </a:p>
          <a:p>
            <a:pPr lvl="1"/>
            <a:r>
              <a:rPr lang="en-US" sz="2400"/>
              <a:t>Store fat and minerals, such as calcium and phosphorus</a:t>
            </a:r>
          </a:p>
        </p:txBody>
      </p:sp>
      <p:pic>
        <p:nvPicPr>
          <p:cNvPr id="4" name="Picture 4" descr="Image result for skeletal system functions">
            <a:extLst>
              <a:ext uri="{FF2B5EF4-FFF2-40B4-BE49-F238E27FC236}">
                <a16:creationId xmlns:a16="http://schemas.microsoft.com/office/drawing/2014/main" xmlns="" id="{D69D5CAA-EE6E-4B8C-BE7D-086959565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9988" y="1803400"/>
            <a:ext cx="1547812" cy="439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70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0BBB04-3BB4-43DE-96AD-D1E77F2CE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27D1EA-9D51-4104-AD2E-691667EF7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186" y="2193925"/>
            <a:ext cx="11126014" cy="40243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Made up of living tissues formed into different layers</a:t>
            </a:r>
          </a:p>
          <a:p>
            <a:r>
              <a:rPr lang="en-US" sz="2400"/>
              <a:t>Outer layer is hard, densely packed, compact bone and beneath that is spongy bone, a less dense bone where blood cells are produced</a:t>
            </a:r>
          </a:p>
          <a:p>
            <a:r>
              <a:rPr lang="en-US" sz="2400"/>
              <a:t>Some bones contain yellow bone marrow</a:t>
            </a:r>
          </a:p>
          <a:p>
            <a:r>
              <a:rPr lang="en-US" sz="2400" b="1" u="sng"/>
              <a:t>Bones are categorized by their shape</a:t>
            </a:r>
          </a:p>
          <a:p>
            <a:pPr lvl="1"/>
            <a:r>
              <a:rPr lang="en-US" sz="2400" b="1" u="sng"/>
              <a:t>Long</a:t>
            </a:r>
          </a:p>
          <a:p>
            <a:pPr lvl="1"/>
            <a:r>
              <a:rPr lang="en-US" sz="2400" b="1" u="sng"/>
              <a:t>Short</a:t>
            </a:r>
          </a:p>
          <a:p>
            <a:pPr lvl="1"/>
            <a:r>
              <a:rPr lang="en-US" sz="2400" b="1" u="sng"/>
              <a:t>Flat</a:t>
            </a:r>
          </a:p>
          <a:p>
            <a:pPr lvl="1"/>
            <a:r>
              <a:rPr lang="en-US" sz="2400" b="1" u="sng"/>
              <a:t>Irregular</a:t>
            </a:r>
          </a:p>
        </p:txBody>
      </p:sp>
    </p:spTree>
    <p:extLst>
      <p:ext uri="{BB962C8B-B14F-4D97-AF65-F5344CB8AC3E}">
        <p14:creationId xmlns:p14="http://schemas.microsoft.com/office/powerpoint/2010/main" val="3260731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long bone">
            <a:extLst>
              <a:ext uri="{FF2B5EF4-FFF2-40B4-BE49-F238E27FC236}">
                <a16:creationId xmlns:a16="http://schemas.microsoft.com/office/drawing/2014/main" xmlns="" id="{C31925C4-D9C5-458A-95A7-21095811A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60" y="3524250"/>
            <a:ext cx="3917950" cy="2648468"/>
          </a:xfrm>
          <a:prstGeom prst="rect">
            <a:avLst/>
          </a:prstGeom>
        </p:spPr>
      </p:pic>
      <p:pic>
        <p:nvPicPr>
          <p:cNvPr id="4" name="Picture 4" descr="Image result for short bone">
            <a:extLst>
              <a:ext uri="{FF2B5EF4-FFF2-40B4-BE49-F238E27FC236}">
                <a16:creationId xmlns:a16="http://schemas.microsoft.com/office/drawing/2014/main" xmlns="" id="{53BC108E-E625-4D76-9D12-85F46C587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710" y="885825"/>
            <a:ext cx="4643437" cy="2207804"/>
          </a:xfrm>
          <a:prstGeom prst="rect">
            <a:avLst/>
          </a:prstGeom>
        </p:spPr>
      </p:pic>
      <p:pic>
        <p:nvPicPr>
          <p:cNvPr id="6" name="Picture 6" descr="Image result for flat bone">
            <a:extLst>
              <a:ext uri="{FF2B5EF4-FFF2-40B4-BE49-F238E27FC236}">
                <a16:creationId xmlns:a16="http://schemas.microsoft.com/office/drawing/2014/main" xmlns="" id="{97218AD4-B1A4-4AD5-A1FC-2D0A949BCA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967" y="3905250"/>
            <a:ext cx="3046320" cy="2439988"/>
          </a:xfrm>
          <a:prstGeom prst="rect">
            <a:avLst/>
          </a:prstGeom>
        </p:spPr>
      </p:pic>
      <p:pic>
        <p:nvPicPr>
          <p:cNvPr id="8" name="Picture 8" descr="Image result for irregular bone">
            <a:extLst>
              <a:ext uri="{FF2B5EF4-FFF2-40B4-BE49-F238E27FC236}">
                <a16:creationId xmlns:a16="http://schemas.microsoft.com/office/drawing/2014/main" xmlns="" id="{5E37713E-00E3-4BCF-BF4F-02E5CD4D33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2903" y="2133600"/>
            <a:ext cx="1984256" cy="316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33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DFFC58-2B44-41CE-82AA-5750B86E9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Connective Tissue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BAE75B-1D16-496B-B340-DF64168D1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76425"/>
            <a:ext cx="10820400" cy="46595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There are three types of connective tissue:</a:t>
            </a:r>
          </a:p>
          <a:p>
            <a:pPr lvl="1"/>
            <a:r>
              <a:rPr lang="en-US" sz="2800" b="1" u="sng"/>
              <a:t>Cartilage: strong, flexible connective tissue that can act as a cushion between two bones to reduce friction</a:t>
            </a:r>
          </a:p>
          <a:p>
            <a:pPr lvl="2"/>
            <a:r>
              <a:rPr lang="en-US" sz="2400"/>
              <a:t>It can also serve as a flexible structure for soft parts of the body like the tip of your nose</a:t>
            </a:r>
          </a:p>
          <a:p>
            <a:pPr lvl="2"/>
            <a:r>
              <a:rPr lang="en-US" sz="2400" b="1" u="sng"/>
              <a:t>Ossification: process by which bone is formed, renewed, and repaired</a:t>
            </a:r>
          </a:p>
          <a:p>
            <a:pPr lvl="1"/>
            <a:r>
              <a:rPr lang="en-US" sz="2800" b="1" u="sng"/>
              <a:t>Ligament: band of fibrous, slightly elastic connective tissue that attaches one bone to another</a:t>
            </a:r>
          </a:p>
          <a:p>
            <a:pPr lvl="2"/>
            <a:r>
              <a:rPr lang="en-US" sz="2400"/>
              <a:t>Attach bones to create joints</a:t>
            </a:r>
          </a:p>
          <a:p>
            <a:pPr lvl="1"/>
            <a:r>
              <a:rPr lang="en-US" sz="2800" b="1" u="sng"/>
              <a:t>Tendon: fibrous cord that attaches muscle to the bone</a:t>
            </a:r>
          </a:p>
        </p:txBody>
      </p:sp>
    </p:spTree>
    <p:extLst>
      <p:ext uri="{BB962C8B-B14F-4D97-AF65-F5344CB8AC3E}">
        <p14:creationId xmlns:p14="http://schemas.microsoft.com/office/powerpoint/2010/main" val="1531176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xmlns="" id="{262153D1-FBE6-47EB-874C-4D0713624A7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6">
            <a:extLst>
              <a:ext uri="{FF2B5EF4-FFF2-40B4-BE49-F238E27FC236}">
                <a16:creationId xmlns:a16="http://schemas.microsoft.com/office/drawing/2014/main" xmlns="" id="{F8F41422-E46A-4E5C-B2CD-98CD9E2E6E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4" name="Picture 4" descr="Image result for ball and socket joint">
            <a:extLst>
              <a:ext uri="{FF2B5EF4-FFF2-40B4-BE49-F238E27FC236}">
                <a16:creationId xmlns:a16="http://schemas.microsoft.com/office/drawing/2014/main" xmlns="" id="{0C36F780-9E5B-43EB-A114-A685FE408F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33" r="11885"/>
          <a:stretch/>
        </p:blipFill>
        <p:spPr>
          <a:xfrm>
            <a:off x="9028587" y="3061713"/>
            <a:ext cx="2053329" cy="2832779"/>
          </a:xfrm>
          <a:custGeom>
            <a:avLst/>
            <a:gdLst>
              <a:gd name="connsiteX0" fmla="*/ 6640 w 2488644"/>
              <a:gd name="connsiteY0" fmla="*/ 0 h 2893217"/>
              <a:gd name="connsiteX1" fmla="*/ 2488644 w 2488644"/>
              <a:gd name="connsiteY1" fmla="*/ 0 h 2893217"/>
              <a:gd name="connsiteX2" fmla="*/ 2488644 w 2488644"/>
              <a:gd name="connsiteY2" fmla="*/ 1478584 h 2893217"/>
              <a:gd name="connsiteX3" fmla="*/ 2488644 w 2488644"/>
              <a:gd name="connsiteY3" fmla="*/ 1829101 h 2893217"/>
              <a:gd name="connsiteX4" fmla="*/ 2488644 w 2488644"/>
              <a:gd name="connsiteY4" fmla="*/ 2727776 h 2893217"/>
              <a:gd name="connsiteX5" fmla="*/ 2323203 w 2488644"/>
              <a:gd name="connsiteY5" fmla="*/ 2893217 h 2893217"/>
              <a:gd name="connsiteX6" fmla="*/ 896176 w 2488644"/>
              <a:gd name="connsiteY6" fmla="*/ 2893217 h 2893217"/>
              <a:gd name="connsiteX7" fmla="*/ 172081 w 2488644"/>
              <a:gd name="connsiteY7" fmla="*/ 2893217 h 2893217"/>
              <a:gd name="connsiteX8" fmla="*/ 0 w 2488644"/>
              <a:gd name="connsiteY8" fmla="*/ 2893217 h 2893217"/>
              <a:gd name="connsiteX9" fmla="*/ 0 w 2488644"/>
              <a:gd name="connsiteY9" fmla="*/ 140978 h 2893217"/>
              <a:gd name="connsiteX10" fmla="*/ 6640 w 2488644"/>
              <a:gd name="connsiteY10" fmla="*/ 140978 h 289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88644" h="2893217">
                <a:moveTo>
                  <a:pt x="6640" y="0"/>
                </a:moveTo>
                <a:lnTo>
                  <a:pt x="2488644" y="0"/>
                </a:lnTo>
                <a:lnTo>
                  <a:pt x="2488644" y="1478584"/>
                </a:lnTo>
                <a:lnTo>
                  <a:pt x="2488644" y="1829101"/>
                </a:lnTo>
                <a:lnTo>
                  <a:pt x="2488644" y="2727776"/>
                </a:lnTo>
                <a:cubicBezTo>
                  <a:pt x="2488644" y="2819147"/>
                  <a:pt x="2414574" y="2893217"/>
                  <a:pt x="2323203" y="2893217"/>
                </a:cubicBezTo>
                <a:lnTo>
                  <a:pt x="896176" y="2893217"/>
                </a:lnTo>
                <a:lnTo>
                  <a:pt x="172081" y="2893217"/>
                </a:lnTo>
                <a:lnTo>
                  <a:pt x="0" y="2893217"/>
                </a:lnTo>
                <a:lnTo>
                  <a:pt x="0" y="140978"/>
                </a:lnTo>
                <a:lnTo>
                  <a:pt x="6640" y="140978"/>
                </a:lnTo>
                <a:close/>
              </a:path>
            </a:pathLst>
          </a:custGeom>
        </p:spPr>
      </p:pic>
      <p:pic>
        <p:nvPicPr>
          <p:cNvPr id="8" name="Picture 8" descr="Image result for pivot joint">
            <a:extLst>
              <a:ext uri="{FF2B5EF4-FFF2-40B4-BE49-F238E27FC236}">
                <a16:creationId xmlns:a16="http://schemas.microsoft.com/office/drawing/2014/main" xmlns="" id="{41C5E9F3-8A61-4D9D-B622-CFDA91552D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083" r="19745" b="-3"/>
          <a:stretch/>
        </p:blipFill>
        <p:spPr>
          <a:xfrm>
            <a:off x="6411503" y="1375866"/>
            <a:ext cx="2466491" cy="2683228"/>
          </a:xfrm>
          <a:custGeom>
            <a:avLst/>
            <a:gdLst>
              <a:gd name="connsiteX0" fmla="*/ 618429 w 2989398"/>
              <a:gd name="connsiteY0" fmla="*/ 0 h 2740475"/>
              <a:gd name="connsiteX1" fmla="*/ 2989398 w 2989398"/>
              <a:gd name="connsiteY1" fmla="*/ 0 h 2740475"/>
              <a:gd name="connsiteX2" fmla="*/ 2989398 w 2989398"/>
              <a:gd name="connsiteY2" fmla="*/ 151959 h 2740475"/>
              <a:gd name="connsiteX3" fmla="*/ 2989398 w 2989398"/>
              <a:gd name="connsiteY3" fmla="*/ 1370238 h 2740475"/>
              <a:gd name="connsiteX4" fmla="*/ 2989398 w 2989398"/>
              <a:gd name="connsiteY4" fmla="*/ 2740475 h 2740475"/>
              <a:gd name="connsiteX5" fmla="*/ 0 w 2989398"/>
              <a:gd name="connsiteY5" fmla="*/ 2740475 h 2740475"/>
              <a:gd name="connsiteX6" fmla="*/ 0 w 2989398"/>
              <a:gd name="connsiteY6" fmla="*/ 151949 h 2740475"/>
              <a:gd name="connsiteX7" fmla="*/ 11940 w 2989398"/>
              <a:gd name="connsiteY7" fmla="*/ 92810 h 2740475"/>
              <a:gd name="connsiteX8" fmla="*/ 92808 w 2989398"/>
              <a:gd name="connsiteY8" fmla="*/ 11942 h 2740475"/>
              <a:gd name="connsiteX9" fmla="*/ 151947 w 2989398"/>
              <a:gd name="connsiteY9" fmla="*/ 2 h 2740475"/>
              <a:gd name="connsiteX10" fmla="*/ 618429 w 2989398"/>
              <a:gd name="connsiteY10" fmla="*/ 2 h 274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89398" h="2740475">
                <a:moveTo>
                  <a:pt x="618429" y="0"/>
                </a:moveTo>
                <a:lnTo>
                  <a:pt x="2989398" y="0"/>
                </a:lnTo>
                <a:lnTo>
                  <a:pt x="2989398" y="151959"/>
                </a:lnTo>
                <a:lnTo>
                  <a:pt x="2989398" y="1370238"/>
                </a:lnTo>
                <a:lnTo>
                  <a:pt x="2989398" y="2740475"/>
                </a:lnTo>
                <a:lnTo>
                  <a:pt x="0" y="2740475"/>
                </a:lnTo>
                <a:lnTo>
                  <a:pt x="0" y="151949"/>
                </a:lnTo>
                <a:lnTo>
                  <a:pt x="11940" y="92810"/>
                </a:lnTo>
                <a:cubicBezTo>
                  <a:pt x="27319" y="56449"/>
                  <a:pt x="56447" y="27321"/>
                  <a:pt x="92808" y="11942"/>
                </a:cubicBezTo>
                <a:lnTo>
                  <a:pt x="151947" y="2"/>
                </a:lnTo>
                <a:lnTo>
                  <a:pt x="618429" y="2"/>
                </a:lnTo>
                <a:close/>
              </a:path>
            </a:pathLst>
          </a:custGeom>
        </p:spPr>
      </p:pic>
      <p:pic>
        <p:nvPicPr>
          <p:cNvPr id="10" name="Picture 10" descr="Image result for ellipsoidal joint">
            <a:extLst>
              <a:ext uri="{FF2B5EF4-FFF2-40B4-BE49-F238E27FC236}">
                <a16:creationId xmlns:a16="http://schemas.microsoft.com/office/drawing/2014/main" xmlns="" id="{8B1B866B-472D-4D44-984A-B37D9C0977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192" r="2" b="2"/>
          <a:stretch/>
        </p:blipFill>
        <p:spPr>
          <a:xfrm>
            <a:off x="6411503" y="4206623"/>
            <a:ext cx="2466491" cy="1687869"/>
          </a:xfrm>
          <a:custGeom>
            <a:avLst/>
            <a:gdLst>
              <a:gd name="connsiteX0" fmla="*/ 0 w 2466491"/>
              <a:gd name="connsiteY0" fmla="*/ 0 h 1687869"/>
              <a:gd name="connsiteX1" fmla="*/ 2466491 w 2466491"/>
              <a:gd name="connsiteY1" fmla="*/ 0 h 1687869"/>
              <a:gd name="connsiteX2" fmla="*/ 2466491 w 2466491"/>
              <a:gd name="connsiteY2" fmla="*/ 1687869 h 1687869"/>
              <a:gd name="connsiteX3" fmla="*/ 108845 w 2466491"/>
              <a:gd name="connsiteY3" fmla="*/ 1687869 h 1687869"/>
              <a:gd name="connsiteX4" fmla="*/ 8550 w 2466491"/>
              <a:gd name="connsiteY4" fmla="*/ 1624643 h 1687869"/>
              <a:gd name="connsiteX5" fmla="*/ 0 w 2466491"/>
              <a:gd name="connsiteY5" fmla="*/ 1584362 h 1687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6491" h="1687869">
                <a:moveTo>
                  <a:pt x="0" y="0"/>
                </a:moveTo>
                <a:lnTo>
                  <a:pt x="2466491" y="0"/>
                </a:lnTo>
                <a:lnTo>
                  <a:pt x="2466491" y="1687869"/>
                </a:lnTo>
                <a:lnTo>
                  <a:pt x="108845" y="1687869"/>
                </a:lnTo>
                <a:cubicBezTo>
                  <a:pt x="63759" y="1687869"/>
                  <a:pt x="25075" y="1661798"/>
                  <a:pt x="8550" y="1624643"/>
                </a:cubicBezTo>
                <a:lnTo>
                  <a:pt x="0" y="1584362"/>
                </a:lnTo>
                <a:close/>
              </a:path>
            </a:pathLst>
          </a:custGeom>
        </p:spPr>
      </p:pic>
      <p:pic>
        <p:nvPicPr>
          <p:cNvPr id="6" name="Picture 6" descr="Image result for hinge joint">
            <a:extLst>
              <a:ext uri="{FF2B5EF4-FFF2-40B4-BE49-F238E27FC236}">
                <a16:creationId xmlns:a16="http://schemas.microsoft.com/office/drawing/2014/main" xmlns="" id="{38497DCC-856F-4811-81BE-7FB81129762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432" r="1" b="1813"/>
          <a:stretch/>
        </p:blipFill>
        <p:spPr>
          <a:xfrm>
            <a:off x="9026854" y="1367981"/>
            <a:ext cx="2047851" cy="1551917"/>
          </a:xfrm>
          <a:custGeom>
            <a:avLst/>
            <a:gdLst>
              <a:gd name="connsiteX0" fmla="*/ 0 w 2047851"/>
              <a:gd name="connsiteY0" fmla="*/ 0 h 1551917"/>
              <a:gd name="connsiteX1" fmla="*/ 96279 w 2047851"/>
              <a:gd name="connsiteY1" fmla="*/ 0 h 1551917"/>
              <a:gd name="connsiteX2" fmla="*/ 1306797 w 2047851"/>
              <a:gd name="connsiteY2" fmla="*/ 0 h 1551917"/>
              <a:gd name="connsiteX3" fmla="*/ 1951573 w 2047851"/>
              <a:gd name="connsiteY3" fmla="*/ 0 h 1551917"/>
              <a:gd name="connsiteX4" fmla="*/ 2047851 w 2047851"/>
              <a:gd name="connsiteY4" fmla="*/ 114253 h 1551917"/>
              <a:gd name="connsiteX5" fmla="*/ 2047851 w 2047851"/>
              <a:gd name="connsiteY5" fmla="*/ 1551917 h 1551917"/>
              <a:gd name="connsiteX6" fmla="*/ 1306797 w 2047851"/>
              <a:gd name="connsiteY6" fmla="*/ 1551917 h 1551917"/>
              <a:gd name="connsiteX7" fmla="*/ 0 w 2047851"/>
              <a:gd name="connsiteY7" fmla="*/ 1551917 h 1551917"/>
              <a:gd name="connsiteX8" fmla="*/ 0 w 2047851"/>
              <a:gd name="connsiteY8" fmla="*/ 114253 h 155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851" h="1551917">
                <a:moveTo>
                  <a:pt x="0" y="0"/>
                </a:moveTo>
                <a:lnTo>
                  <a:pt x="96279" y="0"/>
                </a:lnTo>
                <a:lnTo>
                  <a:pt x="1306797" y="0"/>
                </a:lnTo>
                <a:lnTo>
                  <a:pt x="1951573" y="0"/>
                </a:lnTo>
                <a:cubicBezTo>
                  <a:pt x="2004746" y="0"/>
                  <a:pt x="2047851" y="51153"/>
                  <a:pt x="2047851" y="114253"/>
                </a:cubicBezTo>
                <a:lnTo>
                  <a:pt x="2047851" y="1551917"/>
                </a:lnTo>
                <a:lnTo>
                  <a:pt x="1306797" y="1551917"/>
                </a:lnTo>
                <a:lnTo>
                  <a:pt x="0" y="1551917"/>
                </a:lnTo>
                <a:lnTo>
                  <a:pt x="0" y="11425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27750D-294C-472A-B09F-5F96C8C69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5081873" cy="1293028"/>
          </a:xfrm>
        </p:spPr>
        <p:txBody>
          <a:bodyPr>
            <a:normAutofit/>
          </a:bodyPr>
          <a:lstStyle/>
          <a:p>
            <a:r>
              <a:rPr lang="en-US"/>
              <a:t>Joints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209C0B-EE96-449D-9C05-73B37823A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5081873" cy="40241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A joint is a point in which bones meet</a:t>
            </a:r>
          </a:p>
          <a:p>
            <a:r>
              <a:rPr lang="en-US" sz="2800" b="1" u="sng"/>
              <a:t>Types of joints:</a:t>
            </a:r>
          </a:p>
          <a:p>
            <a:pPr lvl="1"/>
            <a:r>
              <a:rPr lang="en-US" sz="2800" b="1" u="sng"/>
              <a:t>Ball and socket</a:t>
            </a:r>
          </a:p>
          <a:p>
            <a:pPr lvl="1"/>
            <a:r>
              <a:rPr lang="en-US" sz="2800" b="1" u="sng"/>
              <a:t>Hinge</a:t>
            </a:r>
          </a:p>
          <a:p>
            <a:pPr lvl="1"/>
            <a:r>
              <a:rPr lang="en-US" sz="2800" b="1" u="sng"/>
              <a:t>Pivot</a:t>
            </a:r>
          </a:p>
          <a:p>
            <a:pPr lvl="1"/>
            <a:r>
              <a:rPr lang="en-US" sz="2800" b="1" u="sng"/>
              <a:t>Ellipsoidal</a:t>
            </a:r>
          </a:p>
        </p:txBody>
      </p:sp>
    </p:spTree>
    <p:extLst>
      <p:ext uri="{BB962C8B-B14F-4D97-AF65-F5344CB8AC3E}">
        <p14:creationId xmlns:p14="http://schemas.microsoft.com/office/powerpoint/2010/main" val="103397863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1770</Words>
  <Application>Microsoft Office PowerPoint</Application>
  <PresentationFormat>Widescreen</PresentationFormat>
  <Paragraphs>210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Century Gothic</vt:lpstr>
      <vt:lpstr>Vapor Trail</vt:lpstr>
      <vt:lpstr>Chapter 14: Skeletal, Muscular, and Nervous Systems</vt:lpstr>
      <vt:lpstr>Objectives</vt:lpstr>
      <vt:lpstr>The Skeletal System</vt:lpstr>
      <vt:lpstr>How the Skeletal System Works</vt:lpstr>
      <vt:lpstr>How the Skeletal System Works</vt:lpstr>
      <vt:lpstr>Bones</vt:lpstr>
      <vt:lpstr>PowerPoint Presentation</vt:lpstr>
      <vt:lpstr>Connective Tissue</vt:lpstr>
      <vt:lpstr>Joints</vt:lpstr>
      <vt:lpstr>Caring for the Skeletal System</vt:lpstr>
      <vt:lpstr>Understanding Skeletal Problems</vt:lpstr>
      <vt:lpstr>Understanding Skeletal Problems</vt:lpstr>
      <vt:lpstr>Understanding Skeletal Problems</vt:lpstr>
      <vt:lpstr>The Muscular System</vt:lpstr>
      <vt:lpstr>What Muscles Do</vt:lpstr>
      <vt:lpstr>How Muscles Work</vt:lpstr>
      <vt:lpstr>Types of Muscles</vt:lpstr>
      <vt:lpstr>Types of Muscles</vt:lpstr>
      <vt:lpstr>Caring For Your Muscles</vt:lpstr>
      <vt:lpstr>Understanding Muscle Problems</vt:lpstr>
      <vt:lpstr>PowerPoint Presentation</vt:lpstr>
      <vt:lpstr>PowerPoint Presentation</vt:lpstr>
      <vt:lpstr>The Nervous System</vt:lpstr>
      <vt:lpstr>How The Nervous System Works</vt:lpstr>
      <vt:lpstr>Understanding Neurons</vt:lpstr>
      <vt:lpstr>The Central Nervous System (CNS)</vt:lpstr>
      <vt:lpstr>Sections of the Brain</vt:lpstr>
      <vt:lpstr>The Cerebrum</vt:lpstr>
      <vt:lpstr>The Cerebrum</vt:lpstr>
      <vt:lpstr>The Cerebellum</vt:lpstr>
      <vt:lpstr>The Brain stem</vt:lpstr>
      <vt:lpstr>PowerPoint Presentation</vt:lpstr>
      <vt:lpstr>The Peripheral Nervous System(PNS)</vt:lpstr>
      <vt:lpstr>The Autonomic/Somatic Nervous System</vt:lpstr>
      <vt:lpstr>Caring for your nervous system</vt:lpstr>
      <vt:lpstr>Problems of the Nervous System</vt:lpstr>
      <vt:lpstr>Problems continued</vt:lpstr>
      <vt:lpstr>Reference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14: Skeletal, Muscular, and Nervous Systems</dc:title>
  <dc:creator>McGehee, Chelsea T.</dc:creator>
  <cp:lastModifiedBy>McGehee, Chelsea T.</cp:lastModifiedBy>
  <cp:revision>2</cp:revision>
  <dcterms:modified xsi:type="dcterms:W3CDTF">2018-01-08T21:15:00Z</dcterms:modified>
</cp:coreProperties>
</file>