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Gehee, Chelsea T." userId="10030000A32A0A91@LIVE.COM" providerId="AD" clId="Web-{C1F2E61B-805B-4BB0-B3F4-C899B5007611}"/>
    <pc:docChg chg="addSld modSld modSection">
      <pc:chgData name="McGehee, Chelsea T." userId="10030000A32A0A91@LIVE.COM" providerId="AD" clId="Web-{C1F2E61B-805B-4BB0-B3F4-C899B5007611}" dt="2018-01-12T19:11:04.605" v="2260"/>
      <pc:docMkLst>
        <pc:docMk/>
      </pc:docMkLst>
      <pc:sldChg chg="modSp">
        <pc:chgData name="McGehee, Chelsea T." userId="10030000A32A0A91@LIVE.COM" providerId="AD" clId="Web-{C1F2E61B-805B-4BB0-B3F4-C899B5007611}" dt="2018-01-12T18:25:04.716" v="55"/>
        <pc:sldMkLst>
          <pc:docMk/>
          <pc:sldMk cId="2526593619" sldId="256"/>
        </pc:sldMkLst>
        <pc:spChg chg="mod">
          <ac:chgData name="McGehee, Chelsea T." userId="10030000A32A0A91@LIVE.COM" providerId="AD" clId="Web-{C1F2E61B-805B-4BB0-B3F4-C899B5007611}" dt="2018-01-12T18:24:41.605" v="38"/>
          <ac:spMkLst>
            <pc:docMk/>
            <pc:sldMk cId="2526593619" sldId="256"/>
            <ac:spMk id="2" creationId="{00000000-0000-0000-0000-000000000000}"/>
          </ac:spMkLst>
        </pc:spChg>
        <pc:spChg chg="mod">
          <ac:chgData name="McGehee, Chelsea T." userId="10030000A32A0A91@LIVE.COM" providerId="AD" clId="Web-{C1F2E61B-805B-4BB0-B3F4-C899B5007611}" dt="2018-01-12T18:25:04.716" v="55"/>
          <ac:spMkLst>
            <pc:docMk/>
            <pc:sldMk cId="2526593619" sldId="256"/>
            <ac:spMk id="3" creationId="{00000000-0000-0000-0000-000000000000}"/>
          </ac:spMkLst>
        </pc:spChg>
      </pc:sldChg>
      <pc:sldChg chg="modSp new">
        <pc:chgData name="McGehee, Chelsea T." userId="10030000A32A0A91@LIVE.COM" providerId="AD" clId="Web-{C1F2E61B-805B-4BB0-B3F4-C899B5007611}" dt="2018-01-12T18:27:14.503" v="233"/>
        <pc:sldMkLst>
          <pc:docMk/>
          <pc:sldMk cId="3949613471" sldId="257"/>
        </pc:sldMkLst>
        <pc:spChg chg="mod">
          <ac:chgData name="McGehee, Chelsea T." userId="10030000A32A0A91@LIVE.COM" providerId="AD" clId="Web-{C1F2E61B-805B-4BB0-B3F4-C899B5007611}" dt="2018-01-12T18:25:17.685" v="60"/>
          <ac:spMkLst>
            <pc:docMk/>
            <pc:sldMk cId="3949613471" sldId="257"/>
            <ac:spMk id="2" creationId="{56C455F2-7894-4F55-A09C-A8E6F6C6CCDD}"/>
          </ac:spMkLst>
        </pc:spChg>
        <pc:spChg chg="mod">
          <ac:chgData name="McGehee, Chelsea T." userId="10030000A32A0A91@LIVE.COM" providerId="AD" clId="Web-{C1F2E61B-805B-4BB0-B3F4-C899B5007611}" dt="2018-01-12T18:27:14.503" v="233"/>
          <ac:spMkLst>
            <pc:docMk/>
            <pc:sldMk cId="3949613471" sldId="257"/>
            <ac:spMk id="3" creationId="{1F67CE25-EE06-4CB0-BCB4-83A365B3B961}"/>
          </ac:spMkLst>
        </pc:spChg>
      </pc:sldChg>
      <pc:sldChg chg="modSp new">
        <pc:chgData name="McGehee, Chelsea T." userId="10030000A32A0A91@LIVE.COM" providerId="AD" clId="Web-{C1F2E61B-805B-4BB0-B3F4-C899B5007611}" dt="2018-01-12T18:31:21.639" v="253"/>
        <pc:sldMkLst>
          <pc:docMk/>
          <pc:sldMk cId="490582187" sldId="258"/>
        </pc:sldMkLst>
        <pc:spChg chg="mod">
          <ac:chgData name="McGehee, Chelsea T." userId="10030000A32A0A91@LIVE.COM" providerId="AD" clId="Web-{C1F2E61B-805B-4BB0-B3F4-C899B5007611}" dt="2018-01-12T18:27:44.473" v="242"/>
          <ac:spMkLst>
            <pc:docMk/>
            <pc:sldMk cId="490582187" sldId="258"/>
            <ac:spMk id="2" creationId="{13687D72-B206-49C4-AD33-0371AF439160}"/>
          </ac:spMkLst>
        </pc:spChg>
        <pc:spChg chg="mod">
          <ac:chgData name="McGehee, Chelsea T." userId="10030000A32A0A91@LIVE.COM" providerId="AD" clId="Web-{C1F2E61B-805B-4BB0-B3F4-C899B5007611}" dt="2018-01-12T18:31:21.639" v="253"/>
          <ac:spMkLst>
            <pc:docMk/>
            <pc:sldMk cId="490582187" sldId="258"/>
            <ac:spMk id="3" creationId="{4732E2E0-C1DE-4387-B0CC-30D186660D78}"/>
          </ac:spMkLst>
        </pc:spChg>
      </pc:sldChg>
      <pc:sldChg chg="modSp new">
        <pc:chgData name="McGehee, Chelsea T." userId="10030000A32A0A91@LIVE.COM" providerId="AD" clId="Web-{C1F2E61B-805B-4BB0-B3F4-C899B5007611}" dt="2018-01-12T18:34:45.211" v="499"/>
        <pc:sldMkLst>
          <pc:docMk/>
          <pc:sldMk cId="1576542139" sldId="259"/>
        </pc:sldMkLst>
        <pc:spChg chg="mod">
          <ac:chgData name="McGehee, Chelsea T." userId="10030000A32A0A91@LIVE.COM" providerId="AD" clId="Web-{C1F2E61B-805B-4BB0-B3F4-C899B5007611}" dt="2018-01-12T18:34:28.007" v="493"/>
          <ac:spMkLst>
            <pc:docMk/>
            <pc:sldMk cId="1576542139" sldId="259"/>
            <ac:spMk id="2" creationId="{3752D069-1570-449C-9F3A-C235BDD9CB10}"/>
          </ac:spMkLst>
        </pc:spChg>
        <pc:spChg chg="mod">
          <ac:chgData name="McGehee, Chelsea T." userId="10030000A32A0A91@LIVE.COM" providerId="AD" clId="Web-{C1F2E61B-805B-4BB0-B3F4-C899B5007611}" dt="2018-01-12T18:34:45.211" v="499"/>
          <ac:spMkLst>
            <pc:docMk/>
            <pc:sldMk cId="1576542139" sldId="259"/>
            <ac:spMk id="3" creationId="{3B1C4683-AD27-45EC-BCF5-0D3B1C9A994E}"/>
          </ac:spMkLst>
        </pc:spChg>
      </pc:sldChg>
      <pc:sldChg chg="modSp new">
        <pc:chgData name="McGehee, Chelsea T." userId="10030000A32A0A91@LIVE.COM" providerId="AD" clId="Web-{C1F2E61B-805B-4BB0-B3F4-C899B5007611}" dt="2018-01-12T18:38:30.486" v="707"/>
        <pc:sldMkLst>
          <pc:docMk/>
          <pc:sldMk cId="3622822485" sldId="260"/>
        </pc:sldMkLst>
        <pc:spChg chg="mod">
          <ac:chgData name="McGehee, Chelsea T." userId="10030000A32A0A91@LIVE.COM" providerId="AD" clId="Web-{C1F2E61B-805B-4BB0-B3F4-C899B5007611}" dt="2018-01-12T18:35:13.368" v="507"/>
          <ac:spMkLst>
            <pc:docMk/>
            <pc:sldMk cId="3622822485" sldId="260"/>
            <ac:spMk id="2" creationId="{77167931-3B53-440E-8669-C5F65A832D8A}"/>
          </ac:spMkLst>
        </pc:spChg>
        <pc:spChg chg="mod">
          <ac:chgData name="McGehee, Chelsea T." userId="10030000A32A0A91@LIVE.COM" providerId="AD" clId="Web-{C1F2E61B-805B-4BB0-B3F4-C899B5007611}" dt="2018-01-12T18:38:30.486" v="707"/>
          <ac:spMkLst>
            <pc:docMk/>
            <pc:sldMk cId="3622822485" sldId="260"/>
            <ac:spMk id="3" creationId="{5E165724-8901-4456-AE08-42D882F5434E}"/>
          </ac:spMkLst>
        </pc:spChg>
      </pc:sldChg>
      <pc:sldChg chg="addSp modSp new mod setBg">
        <pc:chgData name="McGehee, Chelsea T." userId="10030000A32A0A91@LIVE.COM" providerId="AD" clId="Web-{C1F2E61B-805B-4BB0-B3F4-C899B5007611}" dt="2018-01-12T18:41:23.463" v="802"/>
        <pc:sldMkLst>
          <pc:docMk/>
          <pc:sldMk cId="3261007007" sldId="261"/>
        </pc:sldMkLst>
        <pc:spChg chg="mod">
          <ac:chgData name="McGehee, Chelsea T." userId="10030000A32A0A91@LIVE.COM" providerId="AD" clId="Web-{C1F2E61B-805B-4BB0-B3F4-C899B5007611}" dt="2018-01-12T18:41:13.665" v="799"/>
          <ac:spMkLst>
            <pc:docMk/>
            <pc:sldMk cId="3261007007" sldId="261"/>
            <ac:spMk id="2" creationId="{C60D547F-78BF-42C3-8062-34881E8B5F00}"/>
          </ac:spMkLst>
        </pc:spChg>
        <pc:spChg chg="mod">
          <ac:chgData name="McGehee, Chelsea T." userId="10030000A32A0A91@LIVE.COM" providerId="AD" clId="Web-{C1F2E61B-805B-4BB0-B3F4-C899B5007611}" dt="2018-01-12T18:41:23.463" v="802"/>
          <ac:spMkLst>
            <pc:docMk/>
            <pc:sldMk cId="3261007007" sldId="261"/>
            <ac:spMk id="3" creationId="{27C8CD4C-287C-4D66-8CE1-93E01890E8C4}"/>
          </ac:spMkLst>
        </pc:spChg>
        <pc:picChg chg="add mod ord">
          <ac:chgData name="McGehee, Chelsea T." userId="10030000A32A0A91@LIVE.COM" providerId="AD" clId="Web-{C1F2E61B-805B-4BB0-B3F4-C899B5007611}" dt="2018-01-12T18:41:13.665" v="799"/>
          <ac:picMkLst>
            <pc:docMk/>
            <pc:sldMk cId="3261007007" sldId="261"/>
            <ac:picMk id="4" creationId="{736F1177-627B-4A81-8A9B-9AA3348FDAFD}"/>
          </ac:picMkLst>
        </pc:picChg>
      </pc:sldChg>
      <pc:sldChg chg="addSp modSp new mod setBg">
        <pc:chgData name="McGehee, Chelsea T." userId="10030000A32A0A91@LIVE.COM" providerId="AD" clId="Web-{C1F2E61B-805B-4BB0-B3F4-C899B5007611}" dt="2018-01-12T18:45:46.131" v="930"/>
        <pc:sldMkLst>
          <pc:docMk/>
          <pc:sldMk cId="2511488178" sldId="262"/>
        </pc:sldMkLst>
        <pc:spChg chg="mod">
          <ac:chgData name="McGehee, Chelsea T." userId="10030000A32A0A91@LIVE.COM" providerId="AD" clId="Web-{C1F2E61B-805B-4BB0-B3F4-C899B5007611}" dt="2018-01-12T18:45:00.144" v="918"/>
          <ac:spMkLst>
            <pc:docMk/>
            <pc:sldMk cId="2511488178" sldId="262"/>
            <ac:spMk id="2" creationId="{FD73FEDB-F3DA-4340-AD54-1E3F9D9C866B}"/>
          </ac:spMkLst>
        </pc:spChg>
        <pc:spChg chg="mod">
          <ac:chgData name="McGehee, Chelsea T." userId="10030000A32A0A91@LIVE.COM" providerId="AD" clId="Web-{C1F2E61B-805B-4BB0-B3F4-C899B5007611}" dt="2018-01-12T18:45:46.131" v="930"/>
          <ac:spMkLst>
            <pc:docMk/>
            <pc:sldMk cId="2511488178" sldId="262"/>
            <ac:spMk id="3" creationId="{B7682F74-6FD2-49F2-80A7-0CB0EF11E12B}"/>
          </ac:spMkLst>
        </pc:spChg>
        <pc:picChg chg="add mod ord">
          <ac:chgData name="McGehee, Chelsea T." userId="10030000A32A0A91@LIVE.COM" providerId="AD" clId="Web-{C1F2E61B-805B-4BB0-B3F4-C899B5007611}" dt="2018-01-12T18:45:06.660" v="919"/>
          <ac:picMkLst>
            <pc:docMk/>
            <pc:sldMk cId="2511488178" sldId="262"/>
            <ac:picMk id="4" creationId="{14CDBF88-ECBB-49AF-93A4-795E1444ECAF}"/>
          </ac:picMkLst>
        </pc:picChg>
      </pc:sldChg>
      <pc:sldChg chg="modSp new">
        <pc:chgData name="McGehee, Chelsea T." userId="10030000A32A0A91@LIVE.COM" providerId="AD" clId="Web-{C1F2E61B-805B-4BB0-B3F4-C899B5007611}" dt="2018-01-12T18:47:56.777" v="953"/>
        <pc:sldMkLst>
          <pc:docMk/>
          <pc:sldMk cId="3583123386" sldId="263"/>
        </pc:sldMkLst>
        <pc:spChg chg="mod">
          <ac:chgData name="McGehee, Chelsea T." userId="10030000A32A0A91@LIVE.COM" providerId="AD" clId="Web-{C1F2E61B-805B-4BB0-B3F4-C899B5007611}" dt="2018-01-12T18:46:04.616" v="941"/>
          <ac:spMkLst>
            <pc:docMk/>
            <pc:sldMk cId="3583123386" sldId="263"/>
            <ac:spMk id="2" creationId="{5ECF3807-8C78-4EBB-ABCB-9DF989EBC5AA}"/>
          </ac:spMkLst>
        </pc:spChg>
        <pc:spChg chg="mod">
          <ac:chgData name="McGehee, Chelsea T." userId="10030000A32A0A91@LIVE.COM" providerId="AD" clId="Web-{C1F2E61B-805B-4BB0-B3F4-C899B5007611}" dt="2018-01-12T18:47:56.777" v="953"/>
          <ac:spMkLst>
            <pc:docMk/>
            <pc:sldMk cId="3583123386" sldId="263"/>
            <ac:spMk id="3" creationId="{85B3C779-B461-46A6-AE59-9C7C5B95222E}"/>
          </ac:spMkLst>
        </pc:spChg>
      </pc:sldChg>
      <pc:sldChg chg="modSp new">
        <pc:chgData name="McGehee, Chelsea T." userId="10030000A32A0A91@LIVE.COM" providerId="AD" clId="Web-{C1F2E61B-805B-4BB0-B3F4-C899B5007611}" dt="2018-01-12T18:52:51.369" v="1308"/>
        <pc:sldMkLst>
          <pc:docMk/>
          <pc:sldMk cId="3243511868" sldId="264"/>
        </pc:sldMkLst>
        <pc:spChg chg="mod">
          <ac:chgData name="McGehee, Chelsea T." userId="10030000A32A0A91@LIVE.COM" providerId="AD" clId="Web-{C1F2E61B-805B-4BB0-B3F4-C899B5007611}" dt="2018-01-12T18:51:54.319" v="1273"/>
          <ac:spMkLst>
            <pc:docMk/>
            <pc:sldMk cId="3243511868" sldId="264"/>
            <ac:spMk id="2" creationId="{297C9EB5-B267-495F-A69C-5DFB3C860079}"/>
          </ac:spMkLst>
        </pc:spChg>
        <pc:spChg chg="mod">
          <ac:chgData name="McGehee, Chelsea T." userId="10030000A32A0A91@LIVE.COM" providerId="AD" clId="Web-{C1F2E61B-805B-4BB0-B3F4-C899B5007611}" dt="2018-01-12T18:52:51.369" v="1308"/>
          <ac:spMkLst>
            <pc:docMk/>
            <pc:sldMk cId="3243511868" sldId="264"/>
            <ac:spMk id="3" creationId="{C43F1B00-9823-4A4F-A1FC-9CEA2C1948C6}"/>
          </ac:spMkLst>
        </pc:spChg>
      </pc:sldChg>
      <pc:sldChg chg="modSp new">
        <pc:chgData name="McGehee, Chelsea T." userId="10030000A32A0A91@LIVE.COM" providerId="AD" clId="Web-{C1F2E61B-805B-4BB0-B3F4-C899B5007611}" dt="2018-01-12T18:59:09.307" v="1604"/>
        <pc:sldMkLst>
          <pc:docMk/>
          <pc:sldMk cId="1033560926" sldId="265"/>
        </pc:sldMkLst>
        <pc:spChg chg="mod">
          <ac:chgData name="McGehee, Chelsea T." userId="10030000A32A0A91@LIVE.COM" providerId="AD" clId="Web-{C1F2E61B-805B-4BB0-B3F4-C899B5007611}" dt="2018-01-12T18:53:15.182" v="1328"/>
          <ac:spMkLst>
            <pc:docMk/>
            <pc:sldMk cId="1033560926" sldId="265"/>
            <ac:spMk id="2" creationId="{B19E148D-020A-4377-98E5-B5B49761F2DB}"/>
          </ac:spMkLst>
        </pc:spChg>
        <pc:spChg chg="mod">
          <ac:chgData name="McGehee, Chelsea T." userId="10030000A32A0A91@LIVE.COM" providerId="AD" clId="Web-{C1F2E61B-805B-4BB0-B3F4-C899B5007611}" dt="2018-01-12T18:59:09.307" v="1604"/>
          <ac:spMkLst>
            <pc:docMk/>
            <pc:sldMk cId="1033560926" sldId="265"/>
            <ac:spMk id="3" creationId="{43302E32-D962-4306-8E22-C4312584C123}"/>
          </ac:spMkLst>
        </pc:spChg>
      </pc:sldChg>
      <pc:sldChg chg="addSp modSp new mod setBg">
        <pc:chgData name="McGehee, Chelsea T." userId="10030000A32A0A91@LIVE.COM" providerId="AD" clId="Web-{C1F2E61B-805B-4BB0-B3F4-C899B5007611}" dt="2018-01-12T19:01:55.362" v="1697"/>
        <pc:sldMkLst>
          <pc:docMk/>
          <pc:sldMk cId="2121000921" sldId="266"/>
        </pc:sldMkLst>
        <pc:spChg chg="mod">
          <ac:chgData name="McGehee, Chelsea T." userId="10030000A32A0A91@LIVE.COM" providerId="AD" clId="Web-{C1F2E61B-805B-4BB0-B3F4-C899B5007611}" dt="2018-01-12T19:01:55.362" v="1697"/>
          <ac:spMkLst>
            <pc:docMk/>
            <pc:sldMk cId="2121000921" sldId="266"/>
            <ac:spMk id="2" creationId="{A010D82A-3153-4EF1-9591-2397DD5A42BC}"/>
          </ac:spMkLst>
        </pc:spChg>
        <pc:spChg chg="mod">
          <ac:chgData name="McGehee, Chelsea T." userId="10030000A32A0A91@LIVE.COM" providerId="AD" clId="Web-{C1F2E61B-805B-4BB0-B3F4-C899B5007611}" dt="2018-01-12T19:01:55.362" v="1697"/>
          <ac:spMkLst>
            <pc:docMk/>
            <pc:sldMk cId="2121000921" sldId="266"/>
            <ac:spMk id="3" creationId="{7DC262E6-0E9D-4F19-BBA1-4570B91BBF8A}"/>
          </ac:spMkLst>
        </pc:spChg>
        <pc:picChg chg="add mod ord">
          <ac:chgData name="McGehee, Chelsea T." userId="10030000A32A0A91@LIVE.COM" providerId="AD" clId="Web-{C1F2E61B-805B-4BB0-B3F4-C899B5007611}" dt="2018-01-12T19:01:55.362" v="1697"/>
          <ac:picMkLst>
            <pc:docMk/>
            <pc:sldMk cId="2121000921" sldId="266"/>
            <ac:picMk id="4" creationId="{990B5F07-40EB-4F9E-9032-D22974B6E086}"/>
          </ac:picMkLst>
        </pc:picChg>
      </pc:sldChg>
      <pc:sldChg chg="modSp new">
        <pc:chgData name="McGehee, Chelsea T." userId="10030000A32A0A91@LIVE.COM" providerId="AD" clId="Web-{C1F2E61B-805B-4BB0-B3F4-C899B5007611}" dt="2018-01-12T19:05:03.026" v="1859"/>
        <pc:sldMkLst>
          <pc:docMk/>
          <pc:sldMk cId="2286222025" sldId="267"/>
        </pc:sldMkLst>
        <pc:spChg chg="mod">
          <ac:chgData name="McGehee, Chelsea T." userId="10030000A32A0A91@LIVE.COM" providerId="AD" clId="Web-{C1F2E61B-805B-4BB0-B3F4-C899B5007611}" dt="2018-01-12T19:02:24.879" v="1720"/>
          <ac:spMkLst>
            <pc:docMk/>
            <pc:sldMk cId="2286222025" sldId="267"/>
            <ac:spMk id="2" creationId="{40C84DCA-97BC-4F42-A130-803B2FF58A37}"/>
          </ac:spMkLst>
        </pc:spChg>
        <pc:spChg chg="mod">
          <ac:chgData name="McGehee, Chelsea T." userId="10030000A32A0A91@LIVE.COM" providerId="AD" clId="Web-{C1F2E61B-805B-4BB0-B3F4-C899B5007611}" dt="2018-01-12T19:05:03.026" v="1859"/>
          <ac:spMkLst>
            <pc:docMk/>
            <pc:sldMk cId="2286222025" sldId="267"/>
            <ac:spMk id="3" creationId="{D3E84FEE-0B68-4990-974C-1A1C7191D27F}"/>
          </ac:spMkLst>
        </pc:spChg>
      </pc:sldChg>
      <pc:sldChg chg="modSp new">
        <pc:chgData name="McGehee, Chelsea T." userId="10030000A32A0A91@LIVE.COM" providerId="AD" clId="Web-{C1F2E61B-805B-4BB0-B3F4-C899B5007611}" dt="2018-01-12T19:07:37.799" v="2038"/>
        <pc:sldMkLst>
          <pc:docMk/>
          <pc:sldMk cId="3779604893" sldId="268"/>
        </pc:sldMkLst>
        <pc:spChg chg="mod">
          <ac:chgData name="McGehee, Chelsea T." userId="10030000A32A0A91@LIVE.COM" providerId="AD" clId="Web-{C1F2E61B-805B-4BB0-B3F4-C899B5007611}" dt="2018-01-12T19:06:15.342" v="1897"/>
          <ac:spMkLst>
            <pc:docMk/>
            <pc:sldMk cId="3779604893" sldId="268"/>
            <ac:spMk id="2" creationId="{5C2175A8-D44E-47F9-BF0A-3BE977021DBD}"/>
          </ac:spMkLst>
        </pc:spChg>
        <pc:spChg chg="mod">
          <ac:chgData name="McGehee, Chelsea T." userId="10030000A32A0A91@LIVE.COM" providerId="AD" clId="Web-{C1F2E61B-805B-4BB0-B3F4-C899B5007611}" dt="2018-01-12T19:07:37.799" v="2038"/>
          <ac:spMkLst>
            <pc:docMk/>
            <pc:sldMk cId="3779604893" sldId="268"/>
            <ac:spMk id="3" creationId="{90AEF6CB-4870-4F61-8134-7C727CA5C262}"/>
          </ac:spMkLst>
        </pc:spChg>
      </pc:sldChg>
      <pc:sldChg chg="modSp new">
        <pc:chgData name="McGehee, Chelsea T." userId="10030000A32A0A91@LIVE.COM" providerId="AD" clId="Web-{C1F2E61B-805B-4BB0-B3F4-C899B5007611}" dt="2018-01-12T19:10:09.712" v="2226"/>
        <pc:sldMkLst>
          <pc:docMk/>
          <pc:sldMk cId="228285991" sldId="269"/>
        </pc:sldMkLst>
        <pc:spChg chg="mod">
          <ac:chgData name="McGehee, Chelsea T." userId="10030000A32A0A91@LIVE.COM" providerId="AD" clId="Web-{C1F2E61B-805B-4BB0-B3F4-C899B5007611}" dt="2018-01-12T19:08:30.442" v="2062"/>
          <ac:spMkLst>
            <pc:docMk/>
            <pc:sldMk cId="228285991" sldId="269"/>
            <ac:spMk id="2" creationId="{8D07FBF8-C01A-423A-863E-D18316997D57}"/>
          </ac:spMkLst>
        </pc:spChg>
        <pc:spChg chg="mod">
          <ac:chgData name="McGehee, Chelsea T." userId="10030000A32A0A91@LIVE.COM" providerId="AD" clId="Web-{C1F2E61B-805B-4BB0-B3F4-C899B5007611}" dt="2018-01-12T19:10:09.712" v="2226"/>
          <ac:spMkLst>
            <pc:docMk/>
            <pc:sldMk cId="228285991" sldId="269"/>
            <ac:spMk id="3" creationId="{6333A78E-9D05-4D67-A246-813D503A829E}"/>
          </ac:spMkLst>
        </pc:spChg>
      </pc:sldChg>
      <pc:sldChg chg="modSp new">
        <pc:chgData name="McGehee, Chelsea T." userId="10030000A32A0A91@LIVE.COM" providerId="AD" clId="Web-{C1F2E61B-805B-4BB0-B3F4-C899B5007611}" dt="2018-01-12T19:11:04.605" v="2259"/>
        <pc:sldMkLst>
          <pc:docMk/>
          <pc:sldMk cId="1078763168" sldId="270"/>
        </pc:sldMkLst>
        <pc:spChg chg="mod">
          <ac:chgData name="McGehee, Chelsea T." userId="10030000A32A0A91@LIVE.COM" providerId="AD" clId="Web-{C1F2E61B-805B-4BB0-B3F4-C899B5007611}" dt="2018-01-12T19:10:31.729" v="2248"/>
          <ac:spMkLst>
            <pc:docMk/>
            <pc:sldMk cId="1078763168" sldId="270"/>
            <ac:spMk id="2" creationId="{0DB74A2D-7905-4A8C-9268-8423266CC4B4}"/>
          </ac:spMkLst>
        </pc:spChg>
        <pc:spChg chg="mod">
          <ac:chgData name="McGehee, Chelsea T." userId="10030000A32A0A91@LIVE.COM" providerId="AD" clId="Web-{C1F2E61B-805B-4BB0-B3F4-C899B5007611}" dt="2018-01-12T19:11:04.605" v="2259"/>
          <ac:spMkLst>
            <pc:docMk/>
            <pc:sldMk cId="1078763168" sldId="270"/>
            <ac:spMk id="3" creationId="{6B98D831-AD66-48DC-931A-42FD5D38A59C}"/>
          </ac:spMkLst>
        </pc:spChg>
      </pc:sldChg>
    </pc:docChg>
  </pc:docChgLst>
  <pc:docChgLst>
    <pc:chgData name="McGehee, Chelsea T." userId="10030000A32A0A91@LIVE.COM" providerId="AD" clId="Web-{05585765-63C2-408D-803F-9E685F6B7CC7}"/>
    <pc:docChg chg="addSld modSld modSection">
      <pc:chgData name="McGehee, Chelsea T." userId="10030000A32A0A91@LIVE.COM" providerId="AD" clId="Web-{05585765-63C2-408D-803F-9E685F6B7CC7}" dt="2018-01-12T20:07:11.949" v="1614"/>
      <pc:docMkLst>
        <pc:docMk/>
      </pc:docMkLst>
      <pc:sldChg chg="modSp">
        <pc:chgData name="McGehee, Chelsea T." userId="10030000A32A0A91@LIVE.COM" providerId="AD" clId="Web-{05585765-63C2-408D-803F-9E685F6B7CC7}" dt="2018-01-12T19:29:19.579" v="53"/>
        <pc:sldMkLst>
          <pc:docMk/>
          <pc:sldMk cId="228285991" sldId="269"/>
        </pc:sldMkLst>
        <pc:spChg chg="mod">
          <ac:chgData name="McGehee, Chelsea T." userId="10030000A32A0A91@LIVE.COM" providerId="AD" clId="Web-{05585765-63C2-408D-803F-9E685F6B7CC7}" dt="2018-01-12T19:29:19.579" v="53"/>
          <ac:spMkLst>
            <pc:docMk/>
            <pc:sldMk cId="228285991" sldId="269"/>
            <ac:spMk id="3" creationId="{6333A78E-9D05-4D67-A246-813D503A829E}"/>
          </ac:spMkLst>
        </pc:spChg>
      </pc:sldChg>
      <pc:sldChg chg="modSp new">
        <pc:chgData name="McGehee, Chelsea T." userId="10030000A32A0A91@LIVE.COM" providerId="AD" clId="Web-{05585765-63C2-408D-803F-9E685F6B7CC7}" dt="2018-01-12T19:42:34.980" v="357"/>
        <pc:sldMkLst>
          <pc:docMk/>
          <pc:sldMk cId="1969746412" sldId="271"/>
        </pc:sldMkLst>
        <pc:spChg chg="mod">
          <ac:chgData name="McGehee, Chelsea T." userId="10030000A32A0A91@LIVE.COM" providerId="AD" clId="Web-{05585765-63C2-408D-803F-9E685F6B7CC7}" dt="2018-01-12T19:30:08.971" v="66"/>
          <ac:spMkLst>
            <pc:docMk/>
            <pc:sldMk cId="1969746412" sldId="271"/>
            <ac:spMk id="2" creationId="{C14BADF3-B2DB-4EF0-978A-E7A1C98A3907}"/>
          </ac:spMkLst>
        </pc:spChg>
        <pc:spChg chg="mod">
          <ac:chgData name="McGehee, Chelsea T." userId="10030000A32A0A91@LIVE.COM" providerId="AD" clId="Web-{05585765-63C2-408D-803F-9E685F6B7CC7}" dt="2018-01-12T19:42:34.980" v="357"/>
          <ac:spMkLst>
            <pc:docMk/>
            <pc:sldMk cId="1969746412" sldId="271"/>
            <ac:spMk id="3" creationId="{A794A0A1-7EF8-4949-977F-DDC60DB306FD}"/>
          </ac:spMkLst>
        </pc:spChg>
      </pc:sldChg>
      <pc:sldChg chg="addSp modSp new mod setBg">
        <pc:chgData name="McGehee, Chelsea T." userId="10030000A32A0A91@LIVE.COM" providerId="AD" clId="Web-{05585765-63C2-408D-803F-9E685F6B7CC7}" dt="2018-01-12T19:50:01.572" v="539"/>
        <pc:sldMkLst>
          <pc:docMk/>
          <pc:sldMk cId="839470003" sldId="272"/>
        </pc:sldMkLst>
        <pc:spChg chg="mod">
          <ac:chgData name="McGehee, Chelsea T." userId="10030000A32A0A91@LIVE.COM" providerId="AD" clId="Web-{05585765-63C2-408D-803F-9E685F6B7CC7}" dt="2018-01-12T19:49:49.853" v="535"/>
          <ac:spMkLst>
            <pc:docMk/>
            <pc:sldMk cId="839470003" sldId="272"/>
            <ac:spMk id="2" creationId="{AB929BF9-3CBA-459E-8062-0AE5264A181C}"/>
          </ac:spMkLst>
        </pc:spChg>
        <pc:spChg chg="mod">
          <ac:chgData name="McGehee, Chelsea T." userId="10030000A32A0A91@LIVE.COM" providerId="AD" clId="Web-{05585765-63C2-408D-803F-9E685F6B7CC7}" dt="2018-01-12T19:50:01.572" v="539"/>
          <ac:spMkLst>
            <pc:docMk/>
            <pc:sldMk cId="839470003" sldId="272"/>
            <ac:spMk id="3" creationId="{A20B205C-CD86-49CC-A685-DF72A6C6A5E4}"/>
          </ac:spMkLst>
        </pc:spChg>
        <pc:picChg chg="add mod ord">
          <ac:chgData name="McGehee, Chelsea T." userId="10030000A32A0A91@LIVE.COM" providerId="AD" clId="Web-{05585765-63C2-408D-803F-9E685F6B7CC7}" dt="2018-01-12T19:49:36.337" v="533"/>
          <ac:picMkLst>
            <pc:docMk/>
            <pc:sldMk cId="839470003" sldId="272"/>
            <ac:picMk id="4" creationId="{05D44118-C722-40FF-AAF1-DB816ECC152D}"/>
          </ac:picMkLst>
        </pc:picChg>
      </pc:sldChg>
      <pc:sldChg chg="addSp modSp new">
        <pc:chgData name="McGehee, Chelsea T." userId="10030000A32A0A91@LIVE.COM" providerId="AD" clId="Web-{05585765-63C2-408D-803F-9E685F6B7CC7}" dt="2018-01-12T19:51:34.950" v="557"/>
        <pc:sldMkLst>
          <pc:docMk/>
          <pc:sldMk cId="348599594" sldId="273"/>
        </pc:sldMkLst>
        <pc:picChg chg="add mod">
          <ac:chgData name="McGehee, Chelsea T." userId="10030000A32A0A91@LIVE.COM" providerId="AD" clId="Web-{05585765-63C2-408D-803F-9E685F6B7CC7}" dt="2018-01-12T19:51:26.419" v="556"/>
          <ac:picMkLst>
            <pc:docMk/>
            <pc:sldMk cId="348599594" sldId="273"/>
            <ac:picMk id="2" creationId="{F27FF3B5-8640-4DCB-8E63-4177F6855B59}"/>
          </ac:picMkLst>
        </pc:picChg>
        <pc:picChg chg="add mod">
          <ac:chgData name="McGehee, Chelsea T." userId="10030000A32A0A91@LIVE.COM" providerId="AD" clId="Web-{05585765-63C2-408D-803F-9E685F6B7CC7}" dt="2018-01-12T19:51:34.950" v="557"/>
          <ac:picMkLst>
            <pc:docMk/>
            <pc:sldMk cId="348599594" sldId="273"/>
            <ac:picMk id="4" creationId="{A605AEB3-C454-46A1-B84F-A6ACD3FFEFF7}"/>
          </ac:picMkLst>
        </pc:picChg>
      </pc:sldChg>
      <pc:sldChg chg="modSp new">
        <pc:chgData name="McGehee, Chelsea T." userId="10030000A32A0A91@LIVE.COM" providerId="AD" clId="Web-{05585765-63C2-408D-803F-9E685F6B7CC7}" dt="2018-01-12T19:55:15.723" v="809"/>
        <pc:sldMkLst>
          <pc:docMk/>
          <pc:sldMk cId="8767724" sldId="274"/>
        </pc:sldMkLst>
        <pc:spChg chg="mod">
          <ac:chgData name="McGehee, Chelsea T." userId="10030000A32A0A91@LIVE.COM" providerId="AD" clId="Web-{05585765-63C2-408D-803F-9E685F6B7CC7}" dt="2018-01-12T19:51:53.607" v="569"/>
          <ac:spMkLst>
            <pc:docMk/>
            <pc:sldMk cId="8767724" sldId="274"/>
            <ac:spMk id="2" creationId="{498013B3-CF7C-42A5-9D28-AD5BC2143B06}"/>
          </ac:spMkLst>
        </pc:spChg>
        <pc:spChg chg="mod">
          <ac:chgData name="McGehee, Chelsea T." userId="10030000A32A0A91@LIVE.COM" providerId="AD" clId="Web-{05585765-63C2-408D-803F-9E685F6B7CC7}" dt="2018-01-12T19:55:15.723" v="809"/>
          <ac:spMkLst>
            <pc:docMk/>
            <pc:sldMk cId="8767724" sldId="274"/>
            <ac:spMk id="3" creationId="{FDC2634C-EC82-40FA-82D8-69B364C066E0}"/>
          </ac:spMkLst>
        </pc:spChg>
      </pc:sldChg>
      <pc:sldChg chg="addSp modSp new mod setBg setClrOvrMap">
        <pc:chgData name="McGehee, Chelsea T." userId="10030000A32A0A91@LIVE.COM" providerId="AD" clId="Web-{05585765-63C2-408D-803F-9E685F6B7CC7}" dt="2018-01-12T19:57:00.570" v="814"/>
        <pc:sldMkLst>
          <pc:docMk/>
          <pc:sldMk cId="1281806707" sldId="275"/>
        </pc:sldMkLst>
        <pc:spChg chg="add">
          <ac:chgData name="McGehee, Chelsea T." userId="10030000A32A0A91@LIVE.COM" providerId="AD" clId="Web-{05585765-63C2-408D-803F-9E685F6B7CC7}" dt="2018-01-12T19:57:00.570" v="814"/>
          <ac:spMkLst>
            <pc:docMk/>
            <pc:sldMk cId="1281806707" sldId="275"/>
            <ac:spMk id="7" creationId="{B80FF8A4-81B1-474E-820E-05F233C511D1}"/>
          </ac:spMkLst>
        </pc:spChg>
        <pc:picChg chg="add mod">
          <ac:chgData name="McGehee, Chelsea T." userId="10030000A32A0A91@LIVE.COM" providerId="AD" clId="Web-{05585765-63C2-408D-803F-9E685F6B7CC7}" dt="2018-01-12T19:57:00.570" v="814"/>
          <ac:picMkLst>
            <pc:docMk/>
            <pc:sldMk cId="1281806707" sldId="275"/>
            <ac:picMk id="2" creationId="{F82F3A47-0C4F-4180-8ED5-8E47C6566A45}"/>
          </ac:picMkLst>
        </pc:picChg>
      </pc:sldChg>
      <pc:sldChg chg="modSp new">
        <pc:chgData name="McGehee, Chelsea T." userId="10030000A32A0A91@LIVE.COM" providerId="AD" clId="Web-{05585765-63C2-408D-803F-9E685F6B7CC7}" dt="2018-01-12T19:58:40.964" v="971"/>
        <pc:sldMkLst>
          <pc:docMk/>
          <pc:sldMk cId="1933425436" sldId="276"/>
        </pc:sldMkLst>
        <pc:spChg chg="mod">
          <ac:chgData name="McGehee, Chelsea T." userId="10030000A32A0A91@LIVE.COM" providerId="AD" clId="Web-{05585765-63C2-408D-803F-9E685F6B7CC7}" dt="2018-01-12T19:57:17.680" v="833"/>
          <ac:spMkLst>
            <pc:docMk/>
            <pc:sldMk cId="1933425436" sldId="276"/>
            <ac:spMk id="2" creationId="{A17746CE-9EE7-48EE-A9AA-B8BD05A1CD1A}"/>
          </ac:spMkLst>
        </pc:spChg>
        <pc:spChg chg="mod">
          <ac:chgData name="McGehee, Chelsea T." userId="10030000A32A0A91@LIVE.COM" providerId="AD" clId="Web-{05585765-63C2-408D-803F-9E685F6B7CC7}" dt="2018-01-12T19:58:40.964" v="971"/>
          <ac:spMkLst>
            <pc:docMk/>
            <pc:sldMk cId="1933425436" sldId="276"/>
            <ac:spMk id="3" creationId="{9454D9A3-BC4E-4507-85A0-AB45E999DB4F}"/>
          </ac:spMkLst>
        </pc:spChg>
      </pc:sldChg>
      <pc:sldChg chg="modSp new">
        <pc:chgData name="McGehee, Chelsea T." userId="10030000A32A0A91@LIVE.COM" providerId="AD" clId="Web-{05585765-63C2-408D-803F-9E685F6B7CC7}" dt="2018-01-12T20:04:27.147" v="1395"/>
        <pc:sldMkLst>
          <pc:docMk/>
          <pc:sldMk cId="1986145246" sldId="277"/>
        </pc:sldMkLst>
        <pc:spChg chg="mod">
          <ac:chgData name="McGehee, Chelsea T." userId="10030000A32A0A91@LIVE.COM" providerId="AD" clId="Web-{05585765-63C2-408D-803F-9E685F6B7CC7}" dt="2018-01-12T20:03:57.599" v="1387"/>
          <ac:spMkLst>
            <pc:docMk/>
            <pc:sldMk cId="1986145246" sldId="277"/>
            <ac:spMk id="2" creationId="{6AD31E02-FC31-4C44-A883-3BF0364383DD}"/>
          </ac:spMkLst>
        </pc:spChg>
        <pc:spChg chg="mod">
          <ac:chgData name="McGehee, Chelsea T." userId="10030000A32A0A91@LIVE.COM" providerId="AD" clId="Web-{05585765-63C2-408D-803F-9E685F6B7CC7}" dt="2018-01-12T20:04:27.147" v="1395"/>
          <ac:spMkLst>
            <pc:docMk/>
            <pc:sldMk cId="1986145246" sldId="277"/>
            <ac:spMk id="3" creationId="{5A02BA3C-D83A-484C-8CF2-28FAD17D43B8}"/>
          </ac:spMkLst>
        </pc:spChg>
      </pc:sldChg>
      <pc:sldChg chg="modSp new">
        <pc:chgData name="McGehee, Chelsea T." userId="10030000A32A0A91@LIVE.COM" providerId="AD" clId="Web-{05585765-63C2-408D-803F-9E685F6B7CC7}" dt="2018-01-12T20:06:47.682" v="1594"/>
        <pc:sldMkLst>
          <pc:docMk/>
          <pc:sldMk cId="509975651" sldId="278"/>
        </pc:sldMkLst>
        <pc:spChg chg="mod">
          <ac:chgData name="McGehee, Chelsea T." userId="10030000A32A0A91@LIVE.COM" providerId="AD" clId="Web-{05585765-63C2-408D-803F-9E685F6B7CC7}" dt="2018-01-12T20:06:34.901" v="1587"/>
          <ac:spMkLst>
            <pc:docMk/>
            <pc:sldMk cId="509975651" sldId="278"/>
            <ac:spMk id="2" creationId="{01B9967E-DED8-4F82-8C95-E0507FAF7C86}"/>
          </ac:spMkLst>
        </pc:spChg>
        <pc:spChg chg="mod">
          <ac:chgData name="McGehee, Chelsea T." userId="10030000A32A0A91@LIVE.COM" providerId="AD" clId="Web-{05585765-63C2-408D-803F-9E685F6B7CC7}" dt="2018-01-12T20:06:47.682" v="1594"/>
          <ac:spMkLst>
            <pc:docMk/>
            <pc:sldMk cId="509975651" sldId="278"/>
            <ac:spMk id="3" creationId="{5EBF69BE-507C-468F-B977-24A44694CD3F}"/>
          </ac:spMkLst>
        </pc:spChg>
      </pc:sldChg>
      <pc:sldChg chg="modSp new">
        <pc:chgData name="McGehee, Chelsea T." userId="10030000A32A0A91@LIVE.COM" providerId="AD" clId="Web-{05585765-63C2-408D-803F-9E685F6B7CC7}" dt="2018-01-12T20:07:11.949" v="1613"/>
        <pc:sldMkLst>
          <pc:docMk/>
          <pc:sldMk cId="1166703579" sldId="279"/>
        </pc:sldMkLst>
        <pc:spChg chg="mod">
          <ac:chgData name="McGehee, Chelsea T." userId="10030000A32A0A91@LIVE.COM" providerId="AD" clId="Web-{05585765-63C2-408D-803F-9E685F6B7CC7}" dt="2018-01-12T20:06:59.917" v="1600"/>
          <ac:spMkLst>
            <pc:docMk/>
            <pc:sldMk cId="1166703579" sldId="279"/>
            <ac:spMk id="2" creationId="{F8255D15-B98C-4B8C-8FFA-C002AB32F36B}"/>
          </ac:spMkLst>
        </pc:spChg>
        <pc:spChg chg="mod">
          <ac:chgData name="McGehee, Chelsea T." userId="10030000A32A0A91@LIVE.COM" providerId="AD" clId="Web-{05585765-63C2-408D-803F-9E685F6B7CC7}" dt="2018-01-12T20:07:11.949" v="1613"/>
          <ac:spMkLst>
            <pc:docMk/>
            <pc:sldMk cId="1166703579" sldId="279"/>
            <ac:spMk id="3" creationId="{B421F2DD-77A7-4A7C-A585-3EA63186F5B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1/16/2018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Chapter 16: Endocrine and Reproductive Health</a:t>
            </a:r>
            <a:endParaRPr lang="en-US"/>
          </a:p>
        </p:txBody>
      </p:sp>
      <p:sp>
        <p:nvSpPr>
          <p:cNvPr id="3" name="Subtitle 2"/>
          <p:cNvSpPr>
            <a:spLocks noGrp="1"/>
          </p:cNvSpPr>
          <p:nvPr>
            <p:ph type="subTitle" idx="1"/>
          </p:nvPr>
        </p:nvSpPr>
        <p:spPr/>
        <p:txBody>
          <a:bodyPr/>
          <a:lstStyle/>
          <a:p>
            <a:r>
              <a:rPr lang="en-US">
                <a:cs typeface="Calibri"/>
              </a:rPr>
              <a:t>Unit 5: Personal Care and Body Systems</a:t>
            </a:r>
            <a:endParaRPr lang="en-US"/>
          </a:p>
        </p:txBody>
      </p:sp>
    </p:spTree>
    <p:extLst>
      <p:ext uri="{BB962C8B-B14F-4D97-AF65-F5344CB8AC3E}">
        <p14:creationId xmlns:p14="http://schemas.microsoft.com/office/powerpoint/2010/main" val="252659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9E148D-020A-4377-98E5-B5B49761F2DB}"/>
              </a:ext>
            </a:extLst>
          </p:cNvPr>
          <p:cNvSpPr>
            <a:spLocks noGrp="1"/>
          </p:cNvSpPr>
          <p:nvPr>
            <p:ph type="title"/>
          </p:nvPr>
        </p:nvSpPr>
        <p:spPr/>
        <p:txBody>
          <a:bodyPr/>
          <a:lstStyle/>
          <a:p>
            <a:r>
              <a:rPr lang="en-US">
                <a:cs typeface="Calibri Light"/>
              </a:rPr>
              <a:t>External Reproductive organs</a:t>
            </a:r>
            <a:endParaRPr lang="en-US"/>
          </a:p>
        </p:txBody>
      </p:sp>
      <p:sp>
        <p:nvSpPr>
          <p:cNvPr id="3" name="Content Placeholder 2">
            <a:extLst>
              <a:ext uri="{FF2B5EF4-FFF2-40B4-BE49-F238E27FC236}">
                <a16:creationId xmlns:a16="http://schemas.microsoft.com/office/drawing/2014/main" xmlns="" id="{43302E32-D962-4306-8E22-C4312584C123}"/>
              </a:ext>
            </a:extLst>
          </p:cNvPr>
          <p:cNvSpPr>
            <a:spLocks noGrp="1"/>
          </p:cNvSpPr>
          <p:nvPr>
            <p:ph idx="1"/>
          </p:nvPr>
        </p:nvSpPr>
        <p:spPr>
          <a:xfrm>
            <a:off x="685800" y="1689100"/>
            <a:ext cx="10131425" cy="4945315"/>
          </a:xfrm>
        </p:spPr>
        <p:txBody>
          <a:bodyPr/>
          <a:lstStyle/>
          <a:p>
            <a:r>
              <a:rPr lang="en-US" sz="2400" b="1" u="sng">
                <a:cs typeface="Calibri"/>
              </a:rPr>
              <a:t>Testes: two small glands that secrete testosterone and produce sperm</a:t>
            </a:r>
          </a:p>
          <a:p>
            <a:pPr>
              <a:buClr>
                <a:srgbClr val="FFFFFF"/>
              </a:buClr>
            </a:pPr>
            <a:r>
              <a:rPr lang="en-US" sz="2400" b="1" u="sng">
                <a:cs typeface="Calibri"/>
              </a:rPr>
              <a:t>Scrotum: an external skin sac where the testes are located</a:t>
            </a:r>
          </a:p>
          <a:p>
            <a:pPr>
              <a:buClr>
                <a:srgbClr val="FFFFFF"/>
              </a:buClr>
            </a:pPr>
            <a:r>
              <a:rPr lang="en-US" sz="2400" b="1" u="sng">
                <a:cs typeface="Calibri"/>
              </a:rPr>
              <a:t>Penis: tube-shaped organ that extends from the trunk of the body just above the testes</a:t>
            </a:r>
          </a:p>
          <a:p>
            <a:pPr lvl="1">
              <a:buClr>
                <a:srgbClr val="FFFFFF"/>
              </a:buClr>
            </a:pPr>
            <a:r>
              <a:rPr lang="en-US" sz="2000">
                <a:cs typeface="Calibri"/>
              </a:rPr>
              <a:t>Composed of spongy tissue that contains many blood vessels</a:t>
            </a:r>
          </a:p>
          <a:p>
            <a:pPr lvl="1">
              <a:buClr>
                <a:srgbClr val="FFFFFF"/>
              </a:buClr>
            </a:pPr>
            <a:r>
              <a:rPr lang="en-US" sz="2000">
                <a:cs typeface="Calibri"/>
              </a:rPr>
              <a:t>When blood flow to the penis increases, it becomes large and an erection occurs (normal body function that can occur for no reason)</a:t>
            </a:r>
          </a:p>
          <a:p>
            <a:pPr>
              <a:buClr>
                <a:srgbClr val="FFFFFF"/>
              </a:buClr>
            </a:pPr>
            <a:r>
              <a:rPr lang="en-US" sz="2400" b="1" u="sng">
                <a:cs typeface="Calibri"/>
              </a:rPr>
              <a:t>Semen: thick fluid containing sperm and other secretions from the male reproductive system</a:t>
            </a:r>
          </a:p>
          <a:p>
            <a:pPr lvl="1">
              <a:buClr>
                <a:srgbClr val="FFFFFF"/>
              </a:buClr>
            </a:pPr>
            <a:r>
              <a:rPr lang="en-US" sz="2000">
                <a:cs typeface="Calibri"/>
              </a:rPr>
              <a:t>At the height of sexual arousal, ejaculation occurs</a:t>
            </a:r>
          </a:p>
        </p:txBody>
      </p:sp>
    </p:spTree>
    <p:extLst>
      <p:ext uri="{BB962C8B-B14F-4D97-AF65-F5344CB8AC3E}">
        <p14:creationId xmlns:p14="http://schemas.microsoft.com/office/powerpoint/2010/main" val="103356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extLst/>
          </a:blip>
          <a:stretch/>
        </a:blipFill>
        <a:effectLst/>
      </p:bgPr>
    </p:bg>
    <p:spTree>
      <p:nvGrpSpPr>
        <p:cNvPr id="1" name=""/>
        <p:cNvGrpSpPr/>
        <p:nvPr/>
      </p:nvGrpSpPr>
      <p:grpSpPr>
        <a:xfrm>
          <a:off x="0" y="0"/>
          <a:ext cx="0" cy="0"/>
          <a:chOff x="0" y="0"/>
          <a:chExt cx="0" cy="0"/>
        </a:xfrm>
      </p:grpSpPr>
      <p:pic>
        <p:nvPicPr>
          <p:cNvPr id="4" name="Picture 4" descr="Related image">
            <a:extLst>
              <a:ext uri="{FF2B5EF4-FFF2-40B4-BE49-F238E27FC236}">
                <a16:creationId xmlns:a16="http://schemas.microsoft.com/office/drawing/2014/main" xmlns="" id="{990B5F07-40EB-4F9E-9032-D22974B6E086}"/>
              </a:ext>
            </a:extLst>
          </p:cNvPr>
          <p:cNvPicPr>
            <a:picLocks noChangeAspect="1"/>
          </p:cNvPicPr>
          <p:nvPr/>
        </p:nvPicPr>
        <p:blipFill>
          <a:blip r:embed="rId3"/>
          <a:stretch>
            <a:fillRect/>
          </a:stretch>
        </p:blipFill>
        <p:spPr>
          <a:xfrm>
            <a:off x="643464" y="1111123"/>
            <a:ext cx="6897878" cy="464503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itle 1">
            <a:extLst>
              <a:ext uri="{FF2B5EF4-FFF2-40B4-BE49-F238E27FC236}">
                <a16:creationId xmlns:a16="http://schemas.microsoft.com/office/drawing/2014/main" xmlns="" id="{A010D82A-3153-4EF1-9591-2397DD5A42BC}"/>
              </a:ext>
            </a:extLst>
          </p:cNvPr>
          <p:cNvSpPr>
            <a:spLocks noGrp="1"/>
          </p:cNvSpPr>
          <p:nvPr>
            <p:ph type="title"/>
          </p:nvPr>
        </p:nvSpPr>
        <p:spPr>
          <a:xfrm>
            <a:off x="7865806" y="643463"/>
            <a:ext cx="3706762" cy="1608124"/>
          </a:xfrm>
        </p:spPr>
        <p:txBody>
          <a:bodyPr>
            <a:normAutofit/>
          </a:bodyPr>
          <a:lstStyle/>
          <a:p>
            <a:pPr>
              <a:lnSpc>
                <a:spcPct val="90000"/>
              </a:lnSpc>
            </a:pPr>
            <a:r>
              <a:rPr lang="en-US">
                <a:cs typeface="Calibri Light"/>
              </a:rPr>
              <a:t>Internal Reproductive Organs</a:t>
            </a:r>
            <a:endParaRPr lang="en-US"/>
          </a:p>
        </p:txBody>
      </p:sp>
      <p:sp>
        <p:nvSpPr>
          <p:cNvPr id="3" name="Content Placeholder 2">
            <a:extLst>
              <a:ext uri="{FF2B5EF4-FFF2-40B4-BE49-F238E27FC236}">
                <a16:creationId xmlns:a16="http://schemas.microsoft.com/office/drawing/2014/main" xmlns="" id="{7DC262E6-0E9D-4F19-BBA1-4570B91BBF8A}"/>
              </a:ext>
            </a:extLst>
          </p:cNvPr>
          <p:cNvSpPr>
            <a:spLocks noGrp="1"/>
          </p:cNvSpPr>
          <p:nvPr>
            <p:ph idx="1"/>
          </p:nvPr>
        </p:nvSpPr>
        <p:spPr>
          <a:xfrm>
            <a:off x="7865806" y="2251587"/>
            <a:ext cx="3706762" cy="3972232"/>
          </a:xfrm>
        </p:spPr>
        <p:txBody>
          <a:bodyPr>
            <a:normAutofit/>
          </a:bodyPr>
          <a:lstStyle/>
          <a:p>
            <a:r>
              <a:rPr lang="en-US">
                <a:cs typeface="Calibri"/>
              </a:rPr>
              <a:t>Vas deferens</a:t>
            </a:r>
          </a:p>
          <a:p>
            <a:pPr>
              <a:buClr>
                <a:srgbClr val="FFFFFF"/>
              </a:buClr>
            </a:pPr>
            <a:r>
              <a:rPr lang="en-US">
                <a:cs typeface="Calibri"/>
              </a:rPr>
              <a:t>Urethra</a:t>
            </a:r>
          </a:p>
          <a:p>
            <a:pPr>
              <a:buClr>
                <a:srgbClr val="FFFFFF"/>
              </a:buClr>
            </a:pPr>
            <a:r>
              <a:rPr lang="en-US">
                <a:cs typeface="Calibri"/>
              </a:rPr>
              <a:t>Seminal vesicles</a:t>
            </a:r>
          </a:p>
          <a:p>
            <a:pPr>
              <a:buClr>
                <a:srgbClr val="FFFFFF"/>
              </a:buClr>
            </a:pPr>
            <a:r>
              <a:rPr lang="en-US">
                <a:cs typeface="Calibri"/>
              </a:rPr>
              <a:t>Prostate</a:t>
            </a:r>
          </a:p>
          <a:p>
            <a:pPr>
              <a:buClr>
                <a:srgbClr val="FFFFFF"/>
              </a:buClr>
            </a:pPr>
            <a:r>
              <a:rPr lang="en-US">
                <a:cs typeface="Calibri"/>
              </a:rPr>
              <a:t>Cowper's glands</a:t>
            </a:r>
          </a:p>
        </p:txBody>
      </p:sp>
    </p:spTree>
    <p:extLst>
      <p:ext uri="{BB962C8B-B14F-4D97-AF65-F5344CB8AC3E}">
        <p14:creationId xmlns:p14="http://schemas.microsoft.com/office/powerpoint/2010/main" val="212100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C84DCA-97BC-4F42-A130-803B2FF58A37}"/>
              </a:ext>
            </a:extLst>
          </p:cNvPr>
          <p:cNvSpPr>
            <a:spLocks noGrp="1"/>
          </p:cNvSpPr>
          <p:nvPr>
            <p:ph type="title"/>
          </p:nvPr>
        </p:nvSpPr>
        <p:spPr/>
        <p:txBody>
          <a:bodyPr/>
          <a:lstStyle/>
          <a:p>
            <a:r>
              <a:rPr lang="en-US">
                <a:cs typeface="Calibri Light"/>
              </a:rPr>
              <a:t>Maintaining reproductive health</a:t>
            </a:r>
            <a:endParaRPr lang="en-US"/>
          </a:p>
        </p:txBody>
      </p:sp>
      <p:sp>
        <p:nvSpPr>
          <p:cNvPr id="3" name="Content Placeholder 2">
            <a:extLst>
              <a:ext uri="{FF2B5EF4-FFF2-40B4-BE49-F238E27FC236}">
                <a16:creationId xmlns:a16="http://schemas.microsoft.com/office/drawing/2014/main" xmlns="" id="{D3E84FEE-0B68-4990-974C-1A1C7191D27F}"/>
              </a:ext>
            </a:extLst>
          </p:cNvPr>
          <p:cNvSpPr>
            <a:spLocks noGrp="1"/>
          </p:cNvSpPr>
          <p:nvPr>
            <p:ph idx="1"/>
          </p:nvPr>
        </p:nvSpPr>
        <p:spPr/>
        <p:txBody>
          <a:bodyPr/>
          <a:lstStyle/>
          <a:p>
            <a:pPr marL="0" indent="0" algn="ctr">
              <a:buNone/>
            </a:pPr>
            <a:r>
              <a:rPr lang="en-US" sz="2400">
                <a:cs typeface="Calibri"/>
              </a:rPr>
              <a:t>MAIN IDEA: Male reproductive health involves care and monitoring throughout a male's lifetime</a:t>
            </a:r>
            <a:endParaRPr lang="en-US"/>
          </a:p>
          <a:p>
            <a:pPr>
              <a:buClr>
                <a:srgbClr val="FFFFFF"/>
              </a:buClr>
            </a:pPr>
            <a:r>
              <a:rPr lang="en-US" sz="2400">
                <a:cs typeface="Calibri"/>
              </a:rPr>
              <a:t>Bathe regularly</a:t>
            </a:r>
          </a:p>
          <a:p>
            <a:pPr>
              <a:buClr>
                <a:srgbClr val="FFFFFF"/>
              </a:buClr>
            </a:pPr>
            <a:r>
              <a:rPr lang="en-US" sz="2400">
                <a:cs typeface="Calibri"/>
              </a:rPr>
              <a:t>Wear protective equipment</a:t>
            </a:r>
          </a:p>
          <a:p>
            <a:pPr>
              <a:buClr>
                <a:srgbClr val="FFFFFF"/>
              </a:buClr>
            </a:pPr>
            <a:r>
              <a:rPr lang="en-US" sz="2400">
                <a:cs typeface="Calibri"/>
              </a:rPr>
              <a:t>Practice abstinence</a:t>
            </a:r>
          </a:p>
          <a:p>
            <a:pPr>
              <a:buClr>
                <a:srgbClr val="FFFFFF"/>
              </a:buClr>
            </a:pPr>
            <a:r>
              <a:rPr lang="en-US" sz="2400">
                <a:cs typeface="Calibri"/>
              </a:rPr>
              <a:t>Perform regular self-examinations</a:t>
            </a:r>
          </a:p>
          <a:p>
            <a:pPr>
              <a:buClr>
                <a:srgbClr val="FFFFFF"/>
              </a:buClr>
            </a:pPr>
            <a:r>
              <a:rPr lang="en-US" sz="2400">
                <a:cs typeface="Calibri"/>
              </a:rPr>
              <a:t>Get regular checkups</a:t>
            </a:r>
          </a:p>
        </p:txBody>
      </p:sp>
    </p:spTree>
    <p:extLst>
      <p:ext uri="{BB962C8B-B14F-4D97-AF65-F5344CB8AC3E}">
        <p14:creationId xmlns:p14="http://schemas.microsoft.com/office/powerpoint/2010/main" val="2286222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175A8-D44E-47F9-BF0A-3BE977021DBD}"/>
              </a:ext>
            </a:extLst>
          </p:cNvPr>
          <p:cNvSpPr>
            <a:spLocks noGrp="1"/>
          </p:cNvSpPr>
          <p:nvPr>
            <p:ph type="title"/>
          </p:nvPr>
        </p:nvSpPr>
        <p:spPr/>
        <p:txBody>
          <a:bodyPr/>
          <a:lstStyle/>
          <a:p>
            <a:r>
              <a:rPr lang="en-US">
                <a:cs typeface="Calibri Light"/>
              </a:rPr>
              <a:t>Male Reproductive System Problems</a:t>
            </a:r>
            <a:endParaRPr lang="en-US"/>
          </a:p>
        </p:txBody>
      </p:sp>
      <p:sp>
        <p:nvSpPr>
          <p:cNvPr id="3" name="Content Placeholder 2">
            <a:extLst>
              <a:ext uri="{FF2B5EF4-FFF2-40B4-BE49-F238E27FC236}">
                <a16:creationId xmlns:a16="http://schemas.microsoft.com/office/drawing/2014/main" xmlns="" id="{90AEF6CB-4870-4F61-8134-7C727CA5C262}"/>
              </a:ext>
            </a:extLst>
          </p:cNvPr>
          <p:cNvSpPr>
            <a:spLocks noGrp="1"/>
          </p:cNvSpPr>
          <p:nvPr>
            <p:ph idx="1"/>
          </p:nvPr>
        </p:nvSpPr>
        <p:spPr/>
        <p:txBody>
          <a:bodyPr/>
          <a:lstStyle/>
          <a:p>
            <a:r>
              <a:rPr lang="en-US" sz="2800">
                <a:cs typeface="Calibri"/>
              </a:rPr>
              <a:t>Inguinal hernia</a:t>
            </a:r>
          </a:p>
          <a:p>
            <a:pPr>
              <a:buClr>
                <a:srgbClr val="FFFFFF"/>
              </a:buClr>
            </a:pPr>
            <a:r>
              <a:rPr lang="en-US" sz="2800" b="1" u="sng">
                <a:cs typeface="Calibri"/>
              </a:rPr>
              <a:t>Sterility: inability to reproduce as a result of too few sperm or sperm of poor quality</a:t>
            </a:r>
          </a:p>
          <a:p>
            <a:pPr>
              <a:buClr>
                <a:srgbClr val="FFFFFF"/>
              </a:buClr>
            </a:pPr>
            <a:r>
              <a:rPr lang="en-US" sz="2800">
                <a:cs typeface="Calibri"/>
              </a:rPr>
              <a:t>Testicular cancer</a:t>
            </a:r>
          </a:p>
          <a:p>
            <a:pPr lvl="1">
              <a:buClr>
                <a:srgbClr val="FFFFFF"/>
              </a:buClr>
            </a:pPr>
            <a:r>
              <a:rPr lang="en-US" sz="2400">
                <a:cs typeface="Calibri"/>
              </a:rPr>
              <a:t>Most common in males 14-40</a:t>
            </a:r>
          </a:p>
          <a:p>
            <a:pPr>
              <a:buClr>
                <a:srgbClr val="FFFFFF"/>
              </a:buClr>
            </a:pPr>
            <a:r>
              <a:rPr lang="en-US" sz="2800">
                <a:cs typeface="Calibri"/>
              </a:rPr>
              <a:t>Prostate problems and prostate cancer</a:t>
            </a:r>
          </a:p>
        </p:txBody>
      </p:sp>
    </p:spTree>
    <p:extLst>
      <p:ext uri="{BB962C8B-B14F-4D97-AF65-F5344CB8AC3E}">
        <p14:creationId xmlns:p14="http://schemas.microsoft.com/office/powerpoint/2010/main" val="3779604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7FBF8-C01A-423A-863E-D18316997D57}"/>
              </a:ext>
            </a:extLst>
          </p:cNvPr>
          <p:cNvSpPr>
            <a:spLocks noGrp="1"/>
          </p:cNvSpPr>
          <p:nvPr>
            <p:ph type="title"/>
          </p:nvPr>
        </p:nvSpPr>
        <p:spPr/>
        <p:txBody>
          <a:bodyPr/>
          <a:lstStyle/>
          <a:p>
            <a:r>
              <a:rPr lang="en-US">
                <a:cs typeface="Calibri Light"/>
              </a:rPr>
              <a:t>How to Do a testicular self-examination (TSE)</a:t>
            </a:r>
            <a:endParaRPr lang="en-US"/>
          </a:p>
        </p:txBody>
      </p:sp>
      <p:sp>
        <p:nvSpPr>
          <p:cNvPr id="3" name="Content Placeholder 2">
            <a:extLst>
              <a:ext uri="{FF2B5EF4-FFF2-40B4-BE49-F238E27FC236}">
                <a16:creationId xmlns:a16="http://schemas.microsoft.com/office/drawing/2014/main" xmlns="" id="{6333A78E-9D05-4D67-A246-813D503A829E}"/>
              </a:ext>
            </a:extLst>
          </p:cNvPr>
          <p:cNvSpPr>
            <a:spLocks noGrp="1"/>
          </p:cNvSpPr>
          <p:nvPr>
            <p:ph idx="1"/>
          </p:nvPr>
        </p:nvSpPr>
        <p:spPr/>
        <p:txBody>
          <a:bodyPr>
            <a:normAutofit lnSpcReduction="10000"/>
          </a:bodyPr>
          <a:lstStyle/>
          <a:p>
            <a:pPr marL="0" indent="0">
              <a:buNone/>
            </a:pPr>
            <a:r>
              <a:rPr lang="en-US" sz="2800">
                <a:cs typeface="Calibri"/>
              </a:rPr>
              <a:t>1. Standing in front of a mirror, look for swelling. Examine each testicle with both hands. Roll the testicle gently between the thumbs and forefingers.</a:t>
            </a:r>
          </a:p>
          <a:p>
            <a:pPr marL="0" indent="0">
              <a:buNone/>
            </a:pPr>
            <a:r>
              <a:rPr lang="en-US" sz="2800">
                <a:cs typeface="Calibri"/>
              </a:rPr>
              <a:t>2. Cancerous lumps usually are found on the side of the testicle, but can appear on the front. Find the epididymis so that you won't mistake that for a lump.</a:t>
            </a:r>
          </a:p>
          <a:p>
            <a:pPr marL="0" indent="0">
              <a:buNone/>
            </a:pPr>
            <a:r>
              <a:rPr lang="en-US" sz="2800">
                <a:cs typeface="Calibri"/>
              </a:rPr>
              <a:t>3. Most lumps are no cancerous. If you do find a lump or experience pain/swelling, consult a health care professional.</a:t>
            </a:r>
          </a:p>
        </p:txBody>
      </p:sp>
    </p:spTree>
    <p:extLst>
      <p:ext uri="{BB962C8B-B14F-4D97-AF65-F5344CB8AC3E}">
        <p14:creationId xmlns:p14="http://schemas.microsoft.com/office/powerpoint/2010/main" val="22828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74A2D-7905-4A8C-9268-8423266CC4B4}"/>
              </a:ext>
            </a:extLst>
          </p:cNvPr>
          <p:cNvSpPr>
            <a:spLocks noGrp="1"/>
          </p:cNvSpPr>
          <p:nvPr>
            <p:ph type="title"/>
          </p:nvPr>
        </p:nvSpPr>
        <p:spPr/>
        <p:txBody>
          <a:bodyPr/>
          <a:lstStyle/>
          <a:p>
            <a:r>
              <a:rPr lang="en-US">
                <a:cs typeface="Calibri Light"/>
              </a:rPr>
              <a:t>The Female Reproductive System</a:t>
            </a:r>
            <a:endParaRPr lang="en-US"/>
          </a:p>
        </p:txBody>
      </p:sp>
      <p:sp>
        <p:nvSpPr>
          <p:cNvPr id="3" name="Text Placeholder 2">
            <a:extLst>
              <a:ext uri="{FF2B5EF4-FFF2-40B4-BE49-F238E27FC236}">
                <a16:creationId xmlns:a16="http://schemas.microsoft.com/office/drawing/2014/main" xmlns="" id="{6B98D831-AD66-48DC-931A-42FD5D38A59C}"/>
              </a:ext>
            </a:extLst>
          </p:cNvPr>
          <p:cNvSpPr>
            <a:spLocks noGrp="1"/>
          </p:cNvSpPr>
          <p:nvPr>
            <p:ph type="body" idx="1"/>
          </p:nvPr>
        </p:nvSpPr>
        <p:spPr/>
        <p:txBody>
          <a:bodyPr/>
          <a:lstStyle/>
          <a:p>
            <a:r>
              <a:rPr lang="en-US">
                <a:cs typeface="Calibri"/>
              </a:rPr>
              <a:t>Lesson 3 </a:t>
            </a:r>
            <a:endParaRPr lang="en-US"/>
          </a:p>
        </p:txBody>
      </p:sp>
    </p:spTree>
    <p:extLst>
      <p:ext uri="{BB962C8B-B14F-4D97-AF65-F5344CB8AC3E}">
        <p14:creationId xmlns:p14="http://schemas.microsoft.com/office/powerpoint/2010/main" val="107876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BADF3-B2DB-4EF0-978A-E7A1C98A3907}"/>
              </a:ext>
            </a:extLst>
          </p:cNvPr>
          <p:cNvSpPr>
            <a:spLocks noGrp="1"/>
          </p:cNvSpPr>
          <p:nvPr>
            <p:ph type="title"/>
          </p:nvPr>
        </p:nvSpPr>
        <p:spPr/>
        <p:txBody>
          <a:bodyPr/>
          <a:lstStyle/>
          <a:p>
            <a:r>
              <a:rPr lang="en-US"/>
              <a:t>The Female Reproductive System</a:t>
            </a:r>
          </a:p>
        </p:txBody>
      </p:sp>
      <p:sp>
        <p:nvSpPr>
          <p:cNvPr id="3" name="Content Placeholder 2">
            <a:extLst>
              <a:ext uri="{FF2B5EF4-FFF2-40B4-BE49-F238E27FC236}">
                <a16:creationId xmlns:a16="http://schemas.microsoft.com/office/drawing/2014/main" xmlns="" id="{A794A0A1-7EF8-4949-977F-DDC60DB306FD}"/>
              </a:ext>
            </a:extLst>
          </p:cNvPr>
          <p:cNvSpPr>
            <a:spLocks noGrp="1"/>
          </p:cNvSpPr>
          <p:nvPr>
            <p:ph idx="1"/>
          </p:nvPr>
        </p:nvSpPr>
        <p:spPr>
          <a:xfrm>
            <a:off x="196850" y="1701800"/>
            <a:ext cx="11830610" cy="4724400"/>
          </a:xfrm>
        </p:spPr>
        <p:txBody>
          <a:bodyPr vert="horz" lIns="91440" tIns="45720" rIns="91440" bIns="45720" rtlCol="0" anchor="ctr">
            <a:noAutofit/>
          </a:bodyPr>
          <a:lstStyle/>
          <a:p>
            <a:pPr marL="0" indent="0" algn="ctr">
              <a:buNone/>
            </a:pPr>
            <a:r>
              <a:rPr lang="en-US" sz="2400"/>
              <a:t>MAIN IDEA: The organs of the female reproductive system enable pregnancy to occur with the first monthly ovulation</a:t>
            </a:r>
            <a:endParaRPr lang="en-US"/>
          </a:p>
          <a:p>
            <a:pPr>
              <a:buClr>
                <a:srgbClr val="FFFFFF"/>
              </a:buClr>
            </a:pPr>
            <a:r>
              <a:rPr lang="en-US" sz="2400"/>
              <a:t>The female reproductive system has several functions, including producing female sex hormones and storing eggs</a:t>
            </a:r>
          </a:p>
          <a:p>
            <a:pPr>
              <a:buClr>
                <a:srgbClr val="FFFFFF"/>
              </a:buClr>
            </a:pPr>
            <a:r>
              <a:rPr lang="en-US" sz="2400" b="1" u="sng"/>
              <a:t>Eggs: female gametes</a:t>
            </a:r>
          </a:p>
          <a:p>
            <a:pPr>
              <a:buClr>
                <a:srgbClr val="FFFFFF"/>
              </a:buClr>
            </a:pPr>
            <a:r>
              <a:rPr lang="en-US" sz="2400" b="1" u="sng"/>
              <a:t>Ovaries: female sex glands that store the ova and produce female sex hormones</a:t>
            </a:r>
          </a:p>
          <a:p>
            <a:pPr>
              <a:buClr>
                <a:srgbClr val="FFFFFF"/>
              </a:buClr>
            </a:pPr>
            <a:r>
              <a:rPr lang="en-US" sz="2400" b="1" u="sng"/>
              <a:t>Uterus: the hollow, muscular, pear-shaped organ that nourishes and protects a fertilized ovum until birth</a:t>
            </a:r>
          </a:p>
          <a:p>
            <a:pPr lvl="1">
              <a:buClr>
                <a:srgbClr val="FFFFFF"/>
              </a:buClr>
            </a:pPr>
            <a:r>
              <a:rPr lang="en-US" sz="2000"/>
              <a:t>A female at birth has 400,000 immature ova</a:t>
            </a:r>
          </a:p>
          <a:p>
            <a:pPr>
              <a:buClr>
                <a:srgbClr val="FFFFFF"/>
              </a:buClr>
            </a:pPr>
            <a:r>
              <a:rPr lang="en-US" sz="2400" b="1" u="sng"/>
              <a:t>Ovulation: process of releasing a mature ovum into the fallopian tube each month</a:t>
            </a:r>
          </a:p>
        </p:txBody>
      </p:sp>
    </p:spTree>
    <p:extLst>
      <p:ext uri="{BB962C8B-B14F-4D97-AF65-F5344CB8AC3E}">
        <p14:creationId xmlns:p14="http://schemas.microsoft.com/office/powerpoint/2010/main" val="1969746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extLst/>
          </a:blip>
          <a:stretch/>
        </a:blipFill>
        <a:effectLst/>
      </p:bgPr>
    </p:bg>
    <p:spTree>
      <p:nvGrpSpPr>
        <p:cNvPr id="1" name=""/>
        <p:cNvGrpSpPr/>
        <p:nvPr/>
      </p:nvGrpSpPr>
      <p:grpSpPr>
        <a:xfrm>
          <a:off x="0" y="0"/>
          <a:ext cx="0" cy="0"/>
          <a:chOff x="0" y="0"/>
          <a:chExt cx="0" cy="0"/>
        </a:xfrm>
      </p:grpSpPr>
      <p:pic>
        <p:nvPicPr>
          <p:cNvPr id="4" name="Picture 4" descr="Image result for ovum and sperm">
            <a:extLst>
              <a:ext uri="{FF2B5EF4-FFF2-40B4-BE49-F238E27FC236}">
                <a16:creationId xmlns:a16="http://schemas.microsoft.com/office/drawing/2014/main" xmlns="" id="{05D44118-C722-40FF-AAF1-DB816ECC152D}"/>
              </a:ext>
            </a:extLst>
          </p:cNvPr>
          <p:cNvPicPr>
            <a:picLocks noChangeAspect="1"/>
          </p:cNvPicPr>
          <p:nvPr/>
        </p:nvPicPr>
        <p:blipFill>
          <a:blip r:embed="rId3"/>
          <a:stretch>
            <a:fillRect/>
          </a:stretch>
        </p:blipFill>
        <p:spPr>
          <a:xfrm>
            <a:off x="648930" y="994697"/>
            <a:ext cx="5447070" cy="453922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itle 1">
            <a:extLst>
              <a:ext uri="{FF2B5EF4-FFF2-40B4-BE49-F238E27FC236}">
                <a16:creationId xmlns:a16="http://schemas.microsoft.com/office/drawing/2014/main" xmlns="" id="{AB929BF9-3CBA-459E-8062-0AE5264A181C}"/>
              </a:ext>
            </a:extLst>
          </p:cNvPr>
          <p:cNvSpPr>
            <a:spLocks noGrp="1"/>
          </p:cNvSpPr>
          <p:nvPr>
            <p:ph type="title"/>
          </p:nvPr>
        </p:nvSpPr>
        <p:spPr>
          <a:xfrm>
            <a:off x="6374625" y="323850"/>
            <a:ext cx="5147730" cy="1641987"/>
          </a:xfrm>
        </p:spPr>
        <p:txBody>
          <a:bodyPr>
            <a:normAutofit/>
          </a:bodyPr>
          <a:lstStyle/>
          <a:p>
            <a:r>
              <a:rPr lang="en-US"/>
              <a:t>Female Reproductive organs</a:t>
            </a:r>
          </a:p>
        </p:txBody>
      </p:sp>
      <p:sp>
        <p:nvSpPr>
          <p:cNvPr id="3" name="Content Placeholder 2">
            <a:extLst>
              <a:ext uri="{FF2B5EF4-FFF2-40B4-BE49-F238E27FC236}">
                <a16:creationId xmlns:a16="http://schemas.microsoft.com/office/drawing/2014/main" xmlns="" id="{A20B205C-CD86-49CC-A685-DF72A6C6A5E4}"/>
              </a:ext>
            </a:extLst>
          </p:cNvPr>
          <p:cNvSpPr>
            <a:spLocks noGrp="1"/>
          </p:cNvSpPr>
          <p:nvPr>
            <p:ph idx="1"/>
          </p:nvPr>
        </p:nvSpPr>
        <p:spPr>
          <a:xfrm>
            <a:off x="6400800" y="1728954"/>
            <a:ext cx="5148263" cy="5067134"/>
          </a:xfrm>
        </p:spPr>
        <p:txBody>
          <a:bodyPr>
            <a:normAutofit/>
          </a:bodyPr>
          <a:lstStyle/>
          <a:p>
            <a:r>
              <a:rPr lang="en-US" sz="2400" b="1" u="sng"/>
              <a:t>Fallopian tubes: a pair of tubes with fingerlike projections that draw in the ovum</a:t>
            </a:r>
          </a:p>
          <a:p>
            <a:pPr>
              <a:buClr>
                <a:srgbClr val="FFFFFF"/>
              </a:buClr>
            </a:pPr>
            <a:r>
              <a:rPr lang="en-US" sz="2400" b="1" u="sng"/>
              <a:t>Vagina: muscular, elastic passageway that extends from the uterus to the outside of the body</a:t>
            </a:r>
          </a:p>
          <a:p>
            <a:pPr>
              <a:buClr>
                <a:srgbClr val="FFFFFF"/>
              </a:buClr>
            </a:pPr>
            <a:r>
              <a:rPr lang="en-US" sz="2400"/>
              <a:t>If sperm are present in the fallopian tubes, the sperm cell and ovum may unite, resulting in fertilization, or pregnancy</a:t>
            </a:r>
          </a:p>
        </p:txBody>
      </p:sp>
    </p:spTree>
    <p:extLst>
      <p:ext uri="{BB962C8B-B14F-4D97-AF65-F5344CB8AC3E}">
        <p14:creationId xmlns:p14="http://schemas.microsoft.com/office/powerpoint/2010/main" val="83947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female reproductive system">
            <a:extLst>
              <a:ext uri="{FF2B5EF4-FFF2-40B4-BE49-F238E27FC236}">
                <a16:creationId xmlns:a16="http://schemas.microsoft.com/office/drawing/2014/main" xmlns="" id="{F27FF3B5-8640-4DCB-8E63-4177F6855B59}"/>
              </a:ext>
            </a:extLst>
          </p:cNvPr>
          <p:cNvPicPr>
            <a:picLocks noChangeAspect="1"/>
          </p:cNvPicPr>
          <p:nvPr/>
        </p:nvPicPr>
        <p:blipFill>
          <a:blip r:embed="rId2"/>
          <a:stretch>
            <a:fillRect/>
          </a:stretch>
        </p:blipFill>
        <p:spPr>
          <a:xfrm>
            <a:off x="5600700" y="438150"/>
            <a:ext cx="6163812" cy="5759450"/>
          </a:xfrm>
          <a:prstGeom prst="rect">
            <a:avLst/>
          </a:prstGeom>
        </p:spPr>
      </p:pic>
      <p:pic>
        <p:nvPicPr>
          <p:cNvPr id="4" name="Picture 4" descr="Image result for female reproductive system">
            <a:extLst>
              <a:ext uri="{FF2B5EF4-FFF2-40B4-BE49-F238E27FC236}">
                <a16:creationId xmlns:a16="http://schemas.microsoft.com/office/drawing/2014/main" xmlns="" id="{A605AEB3-C454-46A1-B84F-A6ACD3FFEFF7}"/>
              </a:ext>
            </a:extLst>
          </p:cNvPr>
          <p:cNvPicPr>
            <a:picLocks noChangeAspect="1"/>
          </p:cNvPicPr>
          <p:nvPr/>
        </p:nvPicPr>
        <p:blipFill>
          <a:blip r:embed="rId3"/>
          <a:stretch>
            <a:fillRect/>
          </a:stretch>
        </p:blipFill>
        <p:spPr>
          <a:xfrm>
            <a:off x="571691" y="2247900"/>
            <a:ext cx="4186238" cy="3607293"/>
          </a:xfrm>
          <a:prstGeom prst="rect">
            <a:avLst/>
          </a:prstGeom>
        </p:spPr>
      </p:pic>
    </p:spTree>
    <p:extLst>
      <p:ext uri="{BB962C8B-B14F-4D97-AF65-F5344CB8AC3E}">
        <p14:creationId xmlns:p14="http://schemas.microsoft.com/office/powerpoint/2010/main" val="348599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8013B3-CF7C-42A5-9D28-AD5BC2143B06}"/>
              </a:ext>
            </a:extLst>
          </p:cNvPr>
          <p:cNvSpPr>
            <a:spLocks noGrp="1"/>
          </p:cNvSpPr>
          <p:nvPr>
            <p:ph type="title"/>
          </p:nvPr>
        </p:nvSpPr>
        <p:spPr/>
        <p:txBody>
          <a:bodyPr/>
          <a:lstStyle/>
          <a:p>
            <a:r>
              <a:rPr lang="en-US"/>
              <a:t>Menstruation</a:t>
            </a:r>
          </a:p>
        </p:txBody>
      </p:sp>
      <p:sp>
        <p:nvSpPr>
          <p:cNvPr id="3" name="Content Placeholder 2">
            <a:extLst>
              <a:ext uri="{FF2B5EF4-FFF2-40B4-BE49-F238E27FC236}">
                <a16:creationId xmlns:a16="http://schemas.microsoft.com/office/drawing/2014/main" xmlns="" id="{FDC2634C-EC82-40FA-82D8-69B364C066E0}"/>
              </a:ext>
            </a:extLst>
          </p:cNvPr>
          <p:cNvSpPr>
            <a:spLocks noGrp="1"/>
          </p:cNvSpPr>
          <p:nvPr>
            <p:ph idx="1"/>
          </p:nvPr>
        </p:nvSpPr>
        <p:spPr>
          <a:xfrm>
            <a:off x="123825" y="1676400"/>
            <a:ext cx="11866961" cy="4860925"/>
          </a:xfrm>
        </p:spPr>
        <p:txBody>
          <a:bodyPr/>
          <a:lstStyle/>
          <a:p>
            <a:r>
              <a:rPr lang="en-US" sz="2800"/>
              <a:t>As a female matures, the uterus prepares each month for possible pregnancy.  If pregnancy does not occur, the thickened lining of the uterus breaks down into blood, tissue, and fluids</a:t>
            </a:r>
          </a:p>
          <a:p>
            <a:pPr>
              <a:buClr>
                <a:srgbClr val="FFFFFF"/>
              </a:buClr>
            </a:pPr>
            <a:r>
              <a:rPr lang="en-US" sz="2800" b="1" u="sng"/>
              <a:t>Menstruation: the shedding of the uterine lining</a:t>
            </a:r>
          </a:p>
          <a:p>
            <a:pPr>
              <a:buClr>
                <a:srgbClr val="FFFFFF"/>
              </a:buClr>
            </a:pPr>
            <a:r>
              <a:rPr lang="en-US" sz="2800" b="1" u="sng"/>
              <a:t>Cervix: the opening to the uterus</a:t>
            </a:r>
          </a:p>
          <a:p>
            <a:pPr>
              <a:buClr>
                <a:srgbClr val="FFFFFF"/>
              </a:buClr>
            </a:pPr>
            <a:r>
              <a:rPr lang="en-US" sz="2800"/>
              <a:t>Most females begin their first cycle between 10-15</a:t>
            </a:r>
          </a:p>
          <a:p>
            <a:pPr lvl="1">
              <a:buClr>
                <a:srgbClr val="FFFFFF"/>
              </a:buClr>
            </a:pPr>
            <a:r>
              <a:rPr lang="en-US" sz="2400"/>
              <a:t>May be irregular at first and as female matures, can be more predictable</a:t>
            </a:r>
          </a:p>
          <a:p>
            <a:pPr>
              <a:buClr>
                <a:srgbClr val="FFFFFF"/>
              </a:buClr>
            </a:pPr>
            <a:r>
              <a:rPr lang="en-US" sz="2800"/>
              <a:t>Menstruation occurs from puberty to menopause</a:t>
            </a:r>
          </a:p>
          <a:p>
            <a:pPr lvl="1">
              <a:buClr>
                <a:srgbClr val="FFFFFF"/>
              </a:buClr>
            </a:pPr>
            <a:r>
              <a:rPr lang="en-US" sz="2400"/>
              <a:t>End of the reproductive years usually between 45-55</a:t>
            </a:r>
          </a:p>
        </p:txBody>
      </p:sp>
    </p:spTree>
    <p:extLst>
      <p:ext uri="{BB962C8B-B14F-4D97-AF65-F5344CB8AC3E}">
        <p14:creationId xmlns:p14="http://schemas.microsoft.com/office/powerpoint/2010/main" val="876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C455F2-7894-4F55-A09C-A8E6F6C6CCDD}"/>
              </a:ext>
            </a:extLst>
          </p:cNvPr>
          <p:cNvSpPr>
            <a:spLocks noGrp="1"/>
          </p:cNvSpPr>
          <p:nvPr>
            <p:ph type="title"/>
          </p:nvPr>
        </p:nvSpPr>
        <p:spPr/>
        <p:txBody>
          <a:bodyPr/>
          <a:lstStyle/>
          <a:p>
            <a:r>
              <a:rPr lang="en-US">
                <a:cs typeface="Calibri Light"/>
              </a:rPr>
              <a:t>Objectives:</a:t>
            </a:r>
            <a:endParaRPr lang="en-US"/>
          </a:p>
        </p:txBody>
      </p:sp>
      <p:sp>
        <p:nvSpPr>
          <p:cNvPr id="3" name="Content Placeholder 2">
            <a:extLst>
              <a:ext uri="{FF2B5EF4-FFF2-40B4-BE49-F238E27FC236}">
                <a16:creationId xmlns:a16="http://schemas.microsoft.com/office/drawing/2014/main" xmlns="" id="{1F67CE25-EE06-4CB0-BCB4-83A365B3B961}"/>
              </a:ext>
            </a:extLst>
          </p:cNvPr>
          <p:cNvSpPr>
            <a:spLocks noGrp="1"/>
          </p:cNvSpPr>
          <p:nvPr>
            <p:ph idx="1"/>
          </p:nvPr>
        </p:nvSpPr>
        <p:spPr/>
        <p:txBody>
          <a:bodyPr/>
          <a:lstStyle/>
          <a:p>
            <a:r>
              <a:rPr lang="en-US" sz="2400">
                <a:cs typeface="Calibri"/>
              </a:rPr>
              <a:t>Describe body's endocrine system and understand how it sends and receives chemical messages that control many body functions</a:t>
            </a:r>
          </a:p>
          <a:p>
            <a:pPr>
              <a:buClr>
                <a:srgbClr val="FFFFFF"/>
              </a:buClr>
            </a:pPr>
            <a:r>
              <a:rPr lang="en-US" sz="2400">
                <a:cs typeface="Calibri"/>
              </a:rPr>
              <a:t>Understand the male reproductive system and how there are a series of organs involved in producing children</a:t>
            </a:r>
          </a:p>
          <a:p>
            <a:pPr>
              <a:buClr>
                <a:srgbClr val="FFFFFF"/>
              </a:buClr>
            </a:pPr>
            <a:r>
              <a:rPr lang="en-US" sz="2400">
                <a:cs typeface="Calibri"/>
              </a:rPr>
              <a:t>Learn about the female reproductive system and how it matures at puberty and enables women to reproduce</a:t>
            </a:r>
          </a:p>
        </p:txBody>
      </p:sp>
    </p:spTree>
    <p:extLst>
      <p:ext uri="{BB962C8B-B14F-4D97-AF65-F5344CB8AC3E}">
        <p14:creationId xmlns:p14="http://schemas.microsoft.com/office/powerpoint/2010/main" val="3949613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80FF8A4-81B1-474E-820E-05F233C511D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chemeClr val="bg1"/>
          </a:solidFill>
          <a:ln>
            <a:solidFill>
              <a:srgbClr val="6B576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Image result for the menstrual cycle">
            <a:extLst>
              <a:ext uri="{FF2B5EF4-FFF2-40B4-BE49-F238E27FC236}">
                <a16:creationId xmlns:a16="http://schemas.microsoft.com/office/drawing/2014/main" xmlns="" id="{F82F3A47-0C4F-4180-8ED5-8E47C6566A45}"/>
              </a:ext>
            </a:extLst>
          </p:cNvPr>
          <p:cNvPicPr>
            <a:picLocks noChangeAspect="1"/>
          </p:cNvPicPr>
          <p:nvPr/>
        </p:nvPicPr>
        <p:blipFill>
          <a:blip r:embed="rId2"/>
          <a:stretch>
            <a:fillRect/>
          </a:stretch>
        </p:blipFill>
        <p:spPr>
          <a:xfrm>
            <a:off x="3187652" y="800007"/>
            <a:ext cx="5802340" cy="5251118"/>
          </a:xfrm>
          <a:prstGeom prst="rect">
            <a:avLst/>
          </a:prstGeom>
        </p:spPr>
      </p:pic>
    </p:spTree>
    <p:extLst>
      <p:ext uri="{BB962C8B-B14F-4D97-AF65-F5344CB8AC3E}">
        <p14:creationId xmlns:p14="http://schemas.microsoft.com/office/powerpoint/2010/main" val="1281806707"/>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746CE-9EE7-48EE-A9AA-B8BD05A1CD1A}"/>
              </a:ext>
            </a:extLst>
          </p:cNvPr>
          <p:cNvSpPr>
            <a:spLocks noGrp="1"/>
          </p:cNvSpPr>
          <p:nvPr>
            <p:ph type="title"/>
          </p:nvPr>
        </p:nvSpPr>
        <p:spPr/>
        <p:txBody>
          <a:bodyPr/>
          <a:lstStyle/>
          <a:p>
            <a:r>
              <a:rPr lang="en-US"/>
              <a:t>Maintaining Reproductive Health</a:t>
            </a:r>
          </a:p>
        </p:txBody>
      </p:sp>
      <p:sp>
        <p:nvSpPr>
          <p:cNvPr id="3" name="Content Placeholder 2">
            <a:extLst>
              <a:ext uri="{FF2B5EF4-FFF2-40B4-BE49-F238E27FC236}">
                <a16:creationId xmlns:a16="http://schemas.microsoft.com/office/drawing/2014/main" xmlns="" id="{9454D9A3-BC4E-4507-85A0-AB45E999DB4F}"/>
              </a:ext>
            </a:extLst>
          </p:cNvPr>
          <p:cNvSpPr>
            <a:spLocks noGrp="1"/>
          </p:cNvSpPr>
          <p:nvPr>
            <p:ph idx="1"/>
          </p:nvPr>
        </p:nvSpPr>
        <p:spPr/>
        <p:txBody>
          <a:bodyPr/>
          <a:lstStyle/>
          <a:p>
            <a:pPr marL="0" indent="0" algn="ctr">
              <a:buNone/>
            </a:pPr>
            <a:r>
              <a:rPr lang="en-US" sz="2800"/>
              <a:t>MAIN IDEA: Good hygiene, breast self-exams, and abstinence from sexual activity help female reproductive system health</a:t>
            </a:r>
            <a:endParaRPr lang="en-US"/>
          </a:p>
          <a:p>
            <a:pPr>
              <a:buClr>
                <a:srgbClr val="FFFFFF"/>
              </a:buClr>
            </a:pPr>
            <a:r>
              <a:rPr lang="en-US" sz="2800"/>
              <a:t>Bathe regularly</a:t>
            </a:r>
          </a:p>
          <a:p>
            <a:pPr>
              <a:buClr>
                <a:srgbClr val="FFFFFF"/>
              </a:buClr>
            </a:pPr>
            <a:r>
              <a:rPr lang="en-US" sz="2800"/>
              <a:t>Have regular medical exams</a:t>
            </a:r>
          </a:p>
          <a:p>
            <a:pPr>
              <a:buClr>
                <a:srgbClr val="FFFFFF"/>
              </a:buClr>
            </a:pPr>
            <a:r>
              <a:rPr lang="en-US" sz="2800"/>
              <a:t>Practice abstinence</a:t>
            </a:r>
          </a:p>
        </p:txBody>
      </p:sp>
    </p:spTree>
    <p:extLst>
      <p:ext uri="{BB962C8B-B14F-4D97-AF65-F5344CB8AC3E}">
        <p14:creationId xmlns:p14="http://schemas.microsoft.com/office/powerpoint/2010/main" val="1933425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31E02-FC31-4C44-A883-3BF0364383DD}"/>
              </a:ext>
            </a:extLst>
          </p:cNvPr>
          <p:cNvSpPr>
            <a:spLocks noGrp="1"/>
          </p:cNvSpPr>
          <p:nvPr>
            <p:ph type="title"/>
          </p:nvPr>
        </p:nvSpPr>
        <p:spPr>
          <a:xfrm>
            <a:off x="685801" y="304800"/>
            <a:ext cx="10131425" cy="1456267"/>
          </a:xfrm>
        </p:spPr>
        <p:txBody>
          <a:bodyPr/>
          <a:lstStyle/>
          <a:p>
            <a:r>
              <a:rPr lang="en-US"/>
              <a:t>Breast Self-Exam (BSE)</a:t>
            </a:r>
          </a:p>
        </p:txBody>
      </p:sp>
      <p:sp>
        <p:nvSpPr>
          <p:cNvPr id="3" name="Content Placeholder 2">
            <a:extLst>
              <a:ext uri="{FF2B5EF4-FFF2-40B4-BE49-F238E27FC236}">
                <a16:creationId xmlns:a16="http://schemas.microsoft.com/office/drawing/2014/main" xmlns="" id="{5A02BA3C-D83A-484C-8CF2-28FAD17D43B8}"/>
              </a:ext>
            </a:extLst>
          </p:cNvPr>
          <p:cNvSpPr>
            <a:spLocks noGrp="1"/>
          </p:cNvSpPr>
          <p:nvPr>
            <p:ph idx="1"/>
          </p:nvPr>
        </p:nvSpPr>
        <p:spPr>
          <a:xfrm>
            <a:off x="134938" y="1470025"/>
            <a:ext cx="11892522" cy="5359400"/>
          </a:xfrm>
        </p:spPr>
        <p:txBody>
          <a:bodyPr/>
          <a:lstStyle/>
          <a:p>
            <a:pPr marL="0" indent="0">
              <a:buNone/>
            </a:pPr>
            <a:r>
              <a:rPr lang="en-US" sz="2400"/>
              <a:t>1. Lie down with a pillow under your right shoulder.  Put your arm behind you head. Place the three middle fingers pads of your left hand on your right breast.  Move your fingers in a circular motion, pressing first with light, then medium, then firm pressure.  Follow this process in an up-and-down path over the breast.  Be sure to check all of the breast tissue, from the underarm edge to the middle of the chest bone, and from the collarbone to the ribs.  Repeat using your right hand on your left breast.</a:t>
            </a:r>
          </a:p>
          <a:p>
            <a:pPr marL="0" indent="0">
              <a:buNone/>
            </a:pPr>
            <a:r>
              <a:rPr lang="en-US" sz="2400"/>
              <a:t>2. Stand in front of a mirror with your hands pressed firmly on your hips.  Inspect your breasts for any changes in size, shape, or appearance.  Look for dimpling, rash, puckering, or </a:t>
            </a:r>
            <a:r>
              <a:rPr lang="en-US" sz="2400" err="1"/>
              <a:t>scaliness</a:t>
            </a:r>
            <a:r>
              <a:rPr lang="en-US" sz="2400"/>
              <a:t> of the skin or nipple</a:t>
            </a:r>
          </a:p>
          <a:p>
            <a:pPr marL="0" indent="0">
              <a:buNone/>
            </a:pPr>
            <a:r>
              <a:rPr lang="en-US" sz="2400"/>
              <a:t>3. Next, raise your arms over your head (palms pressed together) and look for changes</a:t>
            </a:r>
          </a:p>
          <a:p>
            <a:pPr marL="0" indent="0">
              <a:buNone/>
            </a:pPr>
            <a:r>
              <a:rPr lang="en-US" sz="2400"/>
              <a:t>4. Examine your underarms with your arms only slightly raised so you can more easily feel these areas</a:t>
            </a:r>
          </a:p>
        </p:txBody>
      </p:sp>
    </p:spTree>
    <p:extLst>
      <p:ext uri="{BB962C8B-B14F-4D97-AF65-F5344CB8AC3E}">
        <p14:creationId xmlns:p14="http://schemas.microsoft.com/office/powerpoint/2010/main" val="1986145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B9967E-DED8-4F82-8C95-E0507FAF7C86}"/>
              </a:ext>
            </a:extLst>
          </p:cNvPr>
          <p:cNvSpPr>
            <a:spLocks noGrp="1"/>
          </p:cNvSpPr>
          <p:nvPr>
            <p:ph type="title"/>
          </p:nvPr>
        </p:nvSpPr>
        <p:spPr>
          <a:xfrm>
            <a:off x="686029" y="466725"/>
            <a:ext cx="10131425" cy="1456267"/>
          </a:xfrm>
        </p:spPr>
        <p:txBody>
          <a:bodyPr/>
          <a:lstStyle/>
          <a:p>
            <a:r>
              <a:rPr lang="en-US"/>
              <a:t>Female Reproductive System Problems</a:t>
            </a:r>
          </a:p>
        </p:txBody>
      </p:sp>
      <p:sp>
        <p:nvSpPr>
          <p:cNvPr id="3" name="Content Placeholder 2">
            <a:extLst>
              <a:ext uri="{FF2B5EF4-FFF2-40B4-BE49-F238E27FC236}">
                <a16:creationId xmlns:a16="http://schemas.microsoft.com/office/drawing/2014/main" xmlns="" id="{5EBF69BE-507C-468F-B977-24A44694CD3F}"/>
              </a:ext>
            </a:extLst>
          </p:cNvPr>
          <p:cNvSpPr>
            <a:spLocks noGrp="1"/>
          </p:cNvSpPr>
          <p:nvPr>
            <p:ph idx="1"/>
          </p:nvPr>
        </p:nvSpPr>
        <p:spPr>
          <a:xfrm>
            <a:off x="269875" y="1616056"/>
            <a:ext cx="11660188" cy="5018107"/>
          </a:xfrm>
        </p:spPr>
        <p:txBody>
          <a:bodyPr/>
          <a:lstStyle/>
          <a:p>
            <a:pPr marL="0" indent="0" algn="ctr">
              <a:buNone/>
            </a:pPr>
            <a:r>
              <a:rPr lang="en-US" sz="2400"/>
              <a:t>MAIN IDEA: Several disorders can affect the female reproductive system, and some can lead to infertility</a:t>
            </a:r>
            <a:endParaRPr lang="en-US"/>
          </a:p>
          <a:p>
            <a:pPr>
              <a:buClr>
                <a:srgbClr val="FFFFFF"/>
              </a:buClr>
            </a:pPr>
            <a:r>
              <a:rPr lang="en-US" sz="2400"/>
              <a:t>Menstrual cramps</a:t>
            </a:r>
          </a:p>
          <a:p>
            <a:pPr>
              <a:buClr>
                <a:srgbClr val="FFFFFF"/>
              </a:buClr>
            </a:pPr>
            <a:r>
              <a:rPr lang="en-US" sz="2400"/>
              <a:t>Premenstrual syndrome (PMS)</a:t>
            </a:r>
          </a:p>
          <a:p>
            <a:pPr>
              <a:buClr>
                <a:srgbClr val="FFFFFF"/>
              </a:buClr>
            </a:pPr>
            <a:r>
              <a:rPr lang="en-US" sz="2400"/>
              <a:t>Toxic shock syndrome (TSS)</a:t>
            </a:r>
          </a:p>
          <a:p>
            <a:pPr>
              <a:buClr>
                <a:srgbClr val="FFFFFF"/>
              </a:buClr>
            </a:pPr>
            <a:r>
              <a:rPr lang="en-US" sz="2400"/>
              <a:t>Endometriosis</a:t>
            </a:r>
          </a:p>
          <a:p>
            <a:pPr>
              <a:buClr>
                <a:srgbClr val="FFFFFF"/>
              </a:buClr>
            </a:pPr>
            <a:r>
              <a:rPr lang="en-US" sz="2400"/>
              <a:t>Sexually transmitted diseases</a:t>
            </a:r>
          </a:p>
          <a:p>
            <a:pPr>
              <a:buClr>
                <a:srgbClr val="FFFFFF"/>
              </a:buClr>
            </a:pPr>
            <a:r>
              <a:rPr lang="en-US" sz="2400"/>
              <a:t>Vaginitis</a:t>
            </a:r>
          </a:p>
          <a:p>
            <a:pPr>
              <a:buClr>
                <a:srgbClr val="FFFFFF"/>
              </a:buClr>
            </a:pPr>
            <a:r>
              <a:rPr lang="en-US" sz="2400"/>
              <a:t>Ovarian cysts</a:t>
            </a:r>
          </a:p>
          <a:p>
            <a:pPr>
              <a:buClr>
                <a:srgbClr val="FFFFFF"/>
              </a:buClr>
            </a:pPr>
            <a:r>
              <a:rPr lang="en-US" sz="2400"/>
              <a:t>Cervical, uterine, and ovarian cancers</a:t>
            </a:r>
          </a:p>
        </p:txBody>
      </p:sp>
    </p:spTree>
    <p:extLst>
      <p:ext uri="{BB962C8B-B14F-4D97-AF65-F5344CB8AC3E}">
        <p14:creationId xmlns:p14="http://schemas.microsoft.com/office/powerpoint/2010/main" val="509975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55D15-B98C-4B8C-8FFA-C002AB32F36B}"/>
              </a:ext>
            </a:extLst>
          </p:cNvPr>
          <p:cNvSpPr>
            <a:spLocks noGrp="1"/>
          </p:cNvSpPr>
          <p:nvPr>
            <p:ph type="title"/>
          </p:nvPr>
        </p:nvSpPr>
        <p:spPr/>
        <p:txBody>
          <a:bodyPr/>
          <a:lstStyle/>
          <a:p>
            <a:r>
              <a:rPr lang="en-US"/>
              <a:t>Reference </a:t>
            </a:r>
          </a:p>
        </p:txBody>
      </p:sp>
      <p:sp>
        <p:nvSpPr>
          <p:cNvPr id="3" name="Content Placeholder 2">
            <a:extLst>
              <a:ext uri="{FF2B5EF4-FFF2-40B4-BE49-F238E27FC236}">
                <a16:creationId xmlns:a16="http://schemas.microsoft.com/office/drawing/2014/main" xmlns="" id="{B421F2DD-77A7-4A7C-A585-3EA63186F5BD}"/>
              </a:ext>
            </a:extLst>
          </p:cNvPr>
          <p:cNvSpPr>
            <a:spLocks noGrp="1"/>
          </p:cNvSpPr>
          <p:nvPr>
            <p:ph idx="1"/>
          </p:nvPr>
        </p:nvSpPr>
        <p:spPr/>
        <p:txBody>
          <a:bodyPr/>
          <a:lstStyle/>
          <a:p>
            <a:r>
              <a:rPr lang="en-US"/>
              <a:t>Florida Health</a:t>
            </a:r>
          </a:p>
        </p:txBody>
      </p:sp>
    </p:spTree>
    <p:extLst>
      <p:ext uri="{BB962C8B-B14F-4D97-AF65-F5344CB8AC3E}">
        <p14:creationId xmlns:p14="http://schemas.microsoft.com/office/powerpoint/2010/main" val="11667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687D72-B206-49C4-AD33-0371AF439160}"/>
              </a:ext>
            </a:extLst>
          </p:cNvPr>
          <p:cNvSpPr>
            <a:spLocks noGrp="1"/>
          </p:cNvSpPr>
          <p:nvPr>
            <p:ph type="title"/>
          </p:nvPr>
        </p:nvSpPr>
        <p:spPr/>
        <p:txBody>
          <a:bodyPr/>
          <a:lstStyle/>
          <a:p>
            <a:r>
              <a:rPr lang="en-US">
                <a:cs typeface="Calibri Light"/>
              </a:rPr>
              <a:t>The Endocrine System</a:t>
            </a:r>
            <a:endParaRPr lang="en-US"/>
          </a:p>
        </p:txBody>
      </p:sp>
      <p:sp>
        <p:nvSpPr>
          <p:cNvPr id="3" name="Text Placeholder 2">
            <a:extLst>
              <a:ext uri="{FF2B5EF4-FFF2-40B4-BE49-F238E27FC236}">
                <a16:creationId xmlns:a16="http://schemas.microsoft.com/office/drawing/2014/main" xmlns="" id="{4732E2E0-C1DE-4387-B0CC-30D186660D78}"/>
              </a:ext>
            </a:extLst>
          </p:cNvPr>
          <p:cNvSpPr>
            <a:spLocks noGrp="1"/>
          </p:cNvSpPr>
          <p:nvPr>
            <p:ph type="body" idx="1"/>
          </p:nvPr>
        </p:nvSpPr>
        <p:spPr/>
        <p:txBody>
          <a:bodyPr/>
          <a:lstStyle/>
          <a:p>
            <a:r>
              <a:rPr lang="en-US">
                <a:cs typeface="Calibri"/>
              </a:rPr>
              <a:t>Lesson 1 </a:t>
            </a:r>
            <a:endParaRPr lang="en-US"/>
          </a:p>
        </p:txBody>
      </p:sp>
    </p:spTree>
    <p:extLst>
      <p:ext uri="{BB962C8B-B14F-4D97-AF65-F5344CB8AC3E}">
        <p14:creationId xmlns:p14="http://schemas.microsoft.com/office/powerpoint/2010/main" val="49058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52D069-1570-449C-9F3A-C235BDD9CB10}"/>
              </a:ext>
            </a:extLst>
          </p:cNvPr>
          <p:cNvSpPr>
            <a:spLocks noGrp="1"/>
          </p:cNvSpPr>
          <p:nvPr>
            <p:ph type="title"/>
          </p:nvPr>
        </p:nvSpPr>
        <p:spPr>
          <a:xfrm>
            <a:off x="685800" y="409575"/>
            <a:ext cx="10131425" cy="1456267"/>
          </a:xfrm>
        </p:spPr>
        <p:txBody>
          <a:bodyPr/>
          <a:lstStyle/>
          <a:p>
            <a:r>
              <a:rPr lang="en-US">
                <a:cs typeface="Calibri Light"/>
              </a:rPr>
              <a:t>How the Endocrine System Works</a:t>
            </a:r>
            <a:endParaRPr lang="en-US"/>
          </a:p>
        </p:txBody>
      </p:sp>
      <p:sp>
        <p:nvSpPr>
          <p:cNvPr id="3" name="Content Placeholder 2">
            <a:extLst>
              <a:ext uri="{FF2B5EF4-FFF2-40B4-BE49-F238E27FC236}">
                <a16:creationId xmlns:a16="http://schemas.microsoft.com/office/drawing/2014/main" xmlns="" id="{3B1C4683-AD27-45EC-BCF5-0D3B1C9A994E}"/>
              </a:ext>
            </a:extLst>
          </p:cNvPr>
          <p:cNvSpPr>
            <a:spLocks noGrp="1"/>
          </p:cNvSpPr>
          <p:nvPr>
            <p:ph idx="1"/>
          </p:nvPr>
        </p:nvSpPr>
        <p:spPr>
          <a:xfrm>
            <a:off x="685800" y="2141538"/>
            <a:ext cx="10131425" cy="4602862"/>
          </a:xfrm>
        </p:spPr>
        <p:txBody>
          <a:bodyPr/>
          <a:lstStyle/>
          <a:p>
            <a:pPr marL="0" indent="0">
              <a:buNone/>
            </a:pPr>
            <a:r>
              <a:rPr lang="en-US" sz="2800">
                <a:cs typeface="Calibri"/>
              </a:rPr>
              <a:t>MAIN IDEA: The endocrine system includes various organs that work together to regulate body functions</a:t>
            </a:r>
          </a:p>
          <a:p>
            <a:pPr>
              <a:buClr>
                <a:srgbClr val="FFFFFF"/>
              </a:buClr>
            </a:pPr>
            <a:r>
              <a:rPr lang="en-US" sz="2800" b="1" u="sng">
                <a:cs typeface="Calibri"/>
              </a:rPr>
              <a:t>Endocrine glands: ductless or tubeless organs or groups of cells that secrete hormones into the bloodstream</a:t>
            </a:r>
          </a:p>
          <a:p>
            <a:pPr>
              <a:buClr>
                <a:srgbClr val="FFFFFF"/>
              </a:buClr>
            </a:pPr>
            <a:r>
              <a:rPr lang="en-US" sz="2800" b="1" u="sng">
                <a:cs typeface="Calibri"/>
              </a:rPr>
              <a:t>Hormones: chemical substances that help regulate many of your body's functions</a:t>
            </a:r>
          </a:p>
          <a:p>
            <a:pPr lvl="1">
              <a:buClr>
                <a:srgbClr val="FFFFFF"/>
              </a:buClr>
            </a:pPr>
            <a:r>
              <a:rPr lang="en-US" sz="2400">
                <a:cs typeface="Calibri"/>
              </a:rPr>
              <a:t>Chemical messengers that influence physical and mental responses</a:t>
            </a:r>
          </a:p>
          <a:p>
            <a:pPr lvl="1">
              <a:buClr>
                <a:srgbClr val="FFFFFF"/>
              </a:buClr>
            </a:pPr>
            <a:r>
              <a:rPr lang="en-US" sz="2400">
                <a:cs typeface="Calibri"/>
              </a:rPr>
              <a:t>Hormones produced during puberty trigger physical and emotional changes in the body</a:t>
            </a:r>
          </a:p>
        </p:txBody>
      </p:sp>
    </p:spTree>
    <p:extLst>
      <p:ext uri="{BB962C8B-B14F-4D97-AF65-F5344CB8AC3E}">
        <p14:creationId xmlns:p14="http://schemas.microsoft.com/office/powerpoint/2010/main" val="157654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67931-3B53-440E-8669-C5F65A832D8A}"/>
              </a:ext>
            </a:extLst>
          </p:cNvPr>
          <p:cNvSpPr>
            <a:spLocks noGrp="1"/>
          </p:cNvSpPr>
          <p:nvPr>
            <p:ph type="title"/>
          </p:nvPr>
        </p:nvSpPr>
        <p:spPr/>
        <p:txBody>
          <a:bodyPr/>
          <a:lstStyle/>
          <a:p>
            <a:r>
              <a:rPr lang="en-US">
                <a:cs typeface="Calibri Light"/>
              </a:rPr>
              <a:t>How the endocrine system works</a:t>
            </a:r>
            <a:endParaRPr lang="en-US"/>
          </a:p>
        </p:txBody>
      </p:sp>
      <p:sp>
        <p:nvSpPr>
          <p:cNvPr id="3" name="Content Placeholder 2">
            <a:extLst>
              <a:ext uri="{FF2B5EF4-FFF2-40B4-BE49-F238E27FC236}">
                <a16:creationId xmlns:a16="http://schemas.microsoft.com/office/drawing/2014/main" xmlns="" id="{5E165724-8901-4456-AE08-42D882F5434E}"/>
              </a:ext>
            </a:extLst>
          </p:cNvPr>
          <p:cNvSpPr>
            <a:spLocks noGrp="1"/>
          </p:cNvSpPr>
          <p:nvPr>
            <p:ph idx="1"/>
          </p:nvPr>
        </p:nvSpPr>
        <p:spPr/>
        <p:txBody>
          <a:bodyPr/>
          <a:lstStyle/>
          <a:p>
            <a:r>
              <a:rPr lang="en-US" sz="2800" b="1" u="sng">
                <a:cs typeface="Calibri"/>
              </a:rPr>
              <a:t>The pituitary: the master gland</a:t>
            </a:r>
          </a:p>
          <a:p>
            <a:pPr lvl="1">
              <a:buClr>
                <a:srgbClr val="FFFFFF"/>
              </a:buClr>
            </a:pPr>
            <a:r>
              <a:rPr lang="en-US" sz="2400" b="1" u="sng">
                <a:cs typeface="Calibri"/>
              </a:rPr>
              <a:t>Three sections, or lobes:</a:t>
            </a:r>
          </a:p>
          <a:p>
            <a:pPr lvl="1">
              <a:buClr>
                <a:srgbClr val="FFFFFF"/>
              </a:buClr>
            </a:pPr>
            <a:r>
              <a:rPr lang="en-US" sz="2400" b="1" u="sng">
                <a:cs typeface="Calibri"/>
              </a:rPr>
              <a:t>Anterior: stimulates normal body growth, thyroid gland to produce hormones, production of hormones in the adrenal glands, and all other sex hormones</a:t>
            </a:r>
          </a:p>
          <a:p>
            <a:pPr lvl="1">
              <a:buClr>
                <a:srgbClr val="FFFFFF"/>
              </a:buClr>
            </a:pPr>
            <a:r>
              <a:rPr lang="en-US" sz="2400" b="1" u="sng">
                <a:cs typeface="Calibri"/>
              </a:rPr>
              <a:t>Intermediate Lobe: controls the darkening of the pigments in the skin</a:t>
            </a:r>
          </a:p>
          <a:p>
            <a:pPr lvl="1">
              <a:buClr>
                <a:srgbClr val="FFFFFF"/>
              </a:buClr>
            </a:pPr>
            <a:r>
              <a:rPr lang="en-US" sz="2400" b="1" u="sng">
                <a:cs typeface="Calibri"/>
              </a:rPr>
              <a:t>Posterior Lobe: regulates the balance of water in the body</a:t>
            </a:r>
            <a:r>
              <a:rPr lang="en-US" sz="2400" b="1">
                <a:cs typeface="Calibri"/>
              </a:rPr>
              <a:t> </a:t>
            </a:r>
          </a:p>
          <a:p>
            <a:pPr lvl="1">
              <a:buClr>
                <a:srgbClr val="FFFFFF"/>
              </a:buClr>
            </a:pPr>
            <a:endParaRPr lang="en-US">
              <a:cs typeface="Calibri"/>
            </a:endParaRPr>
          </a:p>
        </p:txBody>
      </p:sp>
    </p:spTree>
    <p:extLst>
      <p:ext uri="{BB962C8B-B14F-4D97-AF65-F5344CB8AC3E}">
        <p14:creationId xmlns:p14="http://schemas.microsoft.com/office/powerpoint/2010/main" val="362282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extLst/>
          </a:blip>
          <a:stretch/>
        </a:blipFill>
        <a:effectLst/>
      </p:bgPr>
    </p:bg>
    <p:spTree>
      <p:nvGrpSpPr>
        <p:cNvPr id="1" name=""/>
        <p:cNvGrpSpPr/>
        <p:nvPr/>
      </p:nvGrpSpPr>
      <p:grpSpPr>
        <a:xfrm>
          <a:off x="0" y="0"/>
          <a:ext cx="0" cy="0"/>
          <a:chOff x="0" y="0"/>
          <a:chExt cx="0" cy="0"/>
        </a:xfrm>
      </p:grpSpPr>
      <p:pic>
        <p:nvPicPr>
          <p:cNvPr id="4" name="Picture 4" descr="Image result for adrenal glands">
            <a:extLst>
              <a:ext uri="{FF2B5EF4-FFF2-40B4-BE49-F238E27FC236}">
                <a16:creationId xmlns:a16="http://schemas.microsoft.com/office/drawing/2014/main" xmlns="" id="{736F1177-627B-4A81-8A9B-9AA3348FDAFD}"/>
              </a:ext>
            </a:extLst>
          </p:cNvPr>
          <p:cNvPicPr>
            <a:picLocks noChangeAspect="1"/>
          </p:cNvPicPr>
          <p:nvPr/>
        </p:nvPicPr>
        <p:blipFill rotWithShape="1">
          <a:blip r:embed="rId3"/>
          <a:srcRect l="12964" r="13797"/>
          <a:stretch/>
        </p:blipFill>
        <p:spPr>
          <a:xfrm>
            <a:off x="20" y="975"/>
            <a:ext cx="7552924" cy="6858000"/>
          </a:xfrm>
          <a:prstGeom prst="rect">
            <a:avLst/>
          </a:prstGeom>
        </p:spPr>
      </p:pic>
      <p:sp>
        <p:nvSpPr>
          <p:cNvPr id="2" name="Title 1">
            <a:extLst>
              <a:ext uri="{FF2B5EF4-FFF2-40B4-BE49-F238E27FC236}">
                <a16:creationId xmlns:a16="http://schemas.microsoft.com/office/drawing/2014/main" xmlns="" id="{C60D547F-78BF-42C3-8062-34881E8B5F00}"/>
              </a:ext>
            </a:extLst>
          </p:cNvPr>
          <p:cNvSpPr>
            <a:spLocks noGrp="1"/>
          </p:cNvSpPr>
          <p:nvPr>
            <p:ph type="title"/>
          </p:nvPr>
        </p:nvSpPr>
        <p:spPr>
          <a:xfrm>
            <a:off x="7865806" y="643463"/>
            <a:ext cx="3706762" cy="1608124"/>
          </a:xfrm>
        </p:spPr>
        <p:txBody>
          <a:bodyPr>
            <a:normAutofit/>
          </a:bodyPr>
          <a:lstStyle/>
          <a:p>
            <a:pPr>
              <a:lnSpc>
                <a:spcPct val="90000"/>
              </a:lnSpc>
            </a:pPr>
            <a:r>
              <a:rPr lang="en-US">
                <a:cs typeface="Calibri Light"/>
              </a:rPr>
              <a:t>How The endocrine System Works</a:t>
            </a:r>
            <a:endParaRPr lang="en-US"/>
          </a:p>
        </p:txBody>
      </p:sp>
      <p:sp>
        <p:nvSpPr>
          <p:cNvPr id="3" name="Content Placeholder 2">
            <a:extLst>
              <a:ext uri="{FF2B5EF4-FFF2-40B4-BE49-F238E27FC236}">
                <a16:creationId xmlns:a16="http://schemas.microsoft.com/office/drawing/2014/main" xmlns="" id="{27C8CD4C-287C-4D66-8CE1-93E01890E8C4}"/>
              </a:ext>
            </a:extLst>
          </p:cNvPr>
          <p:cNvSpPr>
            <a:spLocks noGrp="1"/>
          </p:cNvSpPr>
          <p:nvPr>
            <p:ph idx="1"/>
          </p:nvPr>
        </p:nvSpPr>
        <p:spPr>
          <a:xfrm>
            <a:off x="7865806" y="2251587"/>
            <a:ext cx="3706762" cy="3972232"/>
          </a:xfrm>
        </p:spPr>
        <p:txBody>
          <a:bodyPr>
            <a:normAutofit/>
          </a:bodyPr>
          <a:lstStyle/>
          <a:p>
            <a:r>
              <a:rPr lang="en-US" sz="2400" b="1" u="sng">
                <a:cs typeface="Calibri"/>
              </a:rPr>
              <a:t>The Adrenal Glands: help the body deal with stress and respond to emergencies</a:t>
            </a:r>
          </a:p>
          <a:p>
            <a:pPr lvl="1">
              <a:buClr>
                <a:srgbClr val="FFFFFF"/>
              </a:buClr>
            </a:pPr>
            <a:r>
              <a:rPr lang="en-US" sz="2000">
                <a:cs typeface="Calibri"/>
              </a:rPr>
              <a:t>The adrenal glands have two parts:</a:t>
            </a:r>
          </a:p>
          <a:p>
            <a:pPr lvl="1">
              <a:buClr>
                <a:srgbClr val="FFFFFF"/>
              </a:buClr>
            </a:pPr>
            <a:r>
              <a:rPr lang="en-US" sz="2000">
                <a:cs typeface="Calibri"/>
              </a:rPr>
              <a:t>Adrenal cortex</a:t>
            </a:r>
          </a:p>
          <a:p>
            <a:pPr lvl="1">
              <a:buClr>
                <a:srgbClr val="FFFFFF"/>
              </a:buClr>
            </a:pPr>
            <a:r>
              <a:rPr lang="en-US" sz="2000">
                <a:cs typeface="Calibri"/>
              </a:rPr>
              <a:t>Adrenal medulla</a:t>
            </a:r>
          </a:p>
        </p:txBody>
      </p:sp>
    </p:spTree>
    <p:extLst>
      <p:ext uri="{BB962C8B-B14F-4D97-AF65-F5344CB8AC3E}">
        <p14:creationId xmlns:p14="http://schemas.microsoft.com/office/powerpoint/2010/main" val="326100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extLst/>
          </a:blip>
          <a:stretch/>
        </a:blipFill>
        <a:effectLst/>
      </p:bgPr>
    </p:bg>
    <p:spTree>
      <p:nvGrpSpPr>
        <p:cNvPr id="1" name=""/>
        <p:cNvGrpSpPr/>
        <p:nvPr/>
      </p:nvGrpSpPr>
      <p:grpSpPr>
        <a:xfrm>
          <a:off x="0" y="0"/>
          <a:ext cx="0" cy="0"/>
          <a:chOff x="0" y="0"/>
          <a:chExt cx="0" cy="0"/>
        </a:xfrm>
      </p:grpSpPr>
      <p:pic>
        <p:nvPicPr>
          <p:cNvPr id="4" name="Picture 4" descr="Image result for endocrine health">
            <a:extLst>
              <a:ext uri="{FF2B5EF4-FFF2-40B4-BE49-F238E27FC236}">
                <a16:creationId xmlns:a16="http://schemas.microsoft.com/office/drawing/2014/main" xmlns="" id="{14CDBF88-ECBB-49AF-93A4-795E1444ECAF}"/>
              </a:ext>
            </a:extLst>
          </p:cNvPr>
          <p:cNvPicPr>
            <a:picLocks noChangeAspect="1"/>
          </p:cNvPicPr>
          <p:nvPr/>
        </p:nvPicPr>
        <p:blipFill>
          <a:blip r:embed="rId3"/>
          <a:stretch>
            <a:fillRect/>
          </a:stretch>
        </p:blipFill>
        <p:spPr>
          <a:xfrm>
            <a:off x="5631395" y="2162175"/>
            <a:ext cx="6095593" cy="3968713"/>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itle 1">
            <a:extLst>
              <a:ext uri="{FF2B5EF4-FFF2-40B4-BE49-F238E27FC236}">
                <a16:creationId xmlns:a16="http://schemas.microsoft.com/office/drawing/2014/main" xmlns="" id="{FD73FEDB-F3DA-4340-AD54-1E3F9D9C866B}"/>
              </a:ext>
            </a:extLst>
          </p:cNvPr>
          <p:cNvSpPr>
            <a:spLocks noGrp="1"/>
          </p:cNvSpPr>
          <p:nvPr>
            <p:ph type="title"/>
          </p:nvPr>
        </p:nvSpPr>
        <p:spPr>
          <a:xfrm>
            <a:off x="825909" y="808055"/>
            <a:ext cx="3979205" cy="1453363"/>
          </a:xfrm>
        </p:spPr>
        <p:txBody>
          <a:bodyPr>
            <a:normAutofit/>
          </a:bodyPr>
          <a:lstStyle/>
          <a:p>
            <a:r>
              <a:rPr lang="en-US">
                <a:cs typeface="Calibri Light"/>
              </a:rPr>
              <a:t>Maintaining your Endocrine Health</a:t>
            </a:r>
            <a:endParaRPr lang="en-US"/>
          </a:p>
        </p:txBody>
      </p:sp>
      <p:sp>
        <p:nvSpPr>
          <p:cNvPr id="3" name="Content Placeholder 2">
            <a:extLst>
              <a:ext uri="{FF2B5EF4-FFF2-40B4-BE49-F238E27FC236}">
                <a16:creationId xmlns:a16="http://schemas.microsoft.com/office/drawing/2014/main" xmlns="" id="{B7682F74-6FD2-49F2-80A7-0CB0EF11E12B}"/>
              </a:ext>
            </a:extLst>
          </p:cNvPr>
          <p:cNvSpPr>
            <a:spLocks noGrp="1"/>
          </p:cNvSpPr>
          <p:nvPr>
            <p:ph idx="1"/>
          </p:nvPr>
        </p:nvSpPr>
        <p:spPr>
          <a:xfrm>
            <a:off x="800100" y="2905125"/>
            <a:ext cx="4003675" cy="3039745"/>
          </a:xfrm>
        </p:spPr>
        <p:txBody>
          <a:bodyPr vert="horz" lIns="91440" tIns="45720" rIns="91440" bIns="45720" rtlCol="0" anchor="ctr">
            <a:noAutofit/>
          </a:bodyPr>
          <a:lstStyle/>
          <a:p>
            <a:pPr marL="0" indent="0" algn="ctr">
              <a:buNone/>
            </a:pPr>
            <a:r>
              <a:rPr lang="en-US" sz="2800">
                <a:cs typeface="Calibri"/>
              </a:rPr>
              <a:t>MAIN IDEA: To keep your endocrine system working at its peak, you need to follow sound health practices</a:t>
            </a:r>
            <a:endParaRPr lang="en-US"/>
          </a:p>
          <a:p>
            <a:pPr>
              <a:buClr>
                <a:srgbClr val="FFFFFF"/>
              </a:buClr>
            </a:pPr>
            <a:r>
              <a:rPr lang="en-US" sz="2800">
                <a:cs typeface="Calibri"/>
              </a:rPr>
              <a:t>Eat balanced meals</a:t>
            </a:r>
          </a:p>
          <a:p>
            <a:pPr>
              <a:buClr>
                <a:srgbClr val="FFFFFF"/>
              </a:buClr>
            </a:pPr>
            <a:r>
              <a:rPr lang="en-US" sz="2800">
                <a:cs typeface="Calibri"/>
              </a:rPr>
              <a:t>Sleep 8-10 hours a night</a:t>
            </a:r>
          </a:p>
          <a:p>
            <a:pPr>
              <a:buClr>
                <a:srgbClr val="FFFFFF"/>
              </a:buClr>
            </a:pPr>
            <a:r>
              <a:rPr lang="en-US" sz="2800">
                <a:cs typeface="Calibri"/>
              </a:rPr>
              <a:t>Regular physical activity</a:t>
            </a:r>
          </a:p>
          <a:p>
            <a:pPr>
              <a:buClr>
                <a:srgbClr val="FFFFFF"/>
              </a:buClr>
            </a:pPr>
            <a:r>
              <a:rPr lang="en-US" sz="2800">
                <a:cs typeface="Calibri"/>
              </a:rPr>
              <a:t>Regular medical checkups</a:t>
            </a:r>
          </a:p>
        </p:txBody>
      </p:sp>
    </p:spTree>
    <p:extLst>
      <p:ext uri="{BB962C8B-B14F-4D97-AF65-F5344CB8AC3E}">
        <p14:creationId xmlns:p14="http://schemas.microsoft.com/office/powerpoint/2010/main" val="251148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F3807-8C78-4EBB-ABCB-9DF989EBC5AA}"/>
              </a:ext>
            </a:extLst>
          </p:cNvPr>
          <p:cNvSpPr>
            <a:spLocks noGrp="1"/>
          </p:cNvSpPr>
          <p:nvPr>
            <p:ph type="title"/>
          </p:nvPr>
        </p:nvSpPr>
        <p:spPr/>
        <p:txBody>
          <a:bodyPr/>
          <a:lstStyle/>
          <a:p>
            <a:r>
              <a:rPr lang="en-US">
                <a:cs typeface="Calibri Light"/>
              </a:rPr>
              <a:t>The Male Reproductive System</a:t>
            </a:r>
            <a:endParaRPr lang="en-US"/>
          </a:p>
        </p:txBody>
      </p:sp>
      <p:sp>
        <p:nvSpPr>
          <p:cNvPr id="3" name="Text Placeholder 2">
            <a:extLst>
              <a:ext uri="{FF2B5EF4-FFF2-40B4-BE49-F238E27FC236}">
                <a16:creationId xmlns:a16="http://schemas.microsoft.com/office/drawing/2014/main" xmlns="" id="{85B3C779-B461-46A6-AE59-9C7C5B95222E}"/>
              </a:ext>
            </a:extLst>
          </p:cNvPr>
          <p:cNvSpPr>
            <a:spLocks noGrp="1"/>
          </p:cNvSpPr>
          <p:nvPr>
            <p:ph type="body" idx="1"/>
          </p:nvPr>
        </p:nvSpPr>
        <p:spPr/>
        <p:txBody>
          <a:bodyPr/>
          <a:lstStyle/>
          <a:p>
            <a:r>
              <a:rPr lang="en-US">
                <a:cs typeface="Calibri"/>
              </a:rPr>
              <a:t>Lesson 2 </a:t>
            </a:r>
            <a:endParaRPr lang="en-US"/>
          </a:p>
        </p:txBody>
      </p:sp>
    </p:spTree>
    <p:extLst>
      <p:ext uri="{BB962C8B-B14F-4D97-AF65-F5344CB8AC3E}">
        <p14:creationId xmlns:p14="http://schemas.microsoft.com/office/powerpoint/2010/main" val="358312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7C9EB5-B267-495F-A69C-5DFB3C860079}"/>
              </a:ext>
            </a:extLst>
          </p:cNvPr>
          <p:cNvSpPr>
            <a:spLocks noGrp="1"/>
          </p:cNvSpPr>
          <p:nvPr>
            <p:ph type="title"/>
          </p:nvPr>
        </p:nvSpPr>
        <p:spPr>
          <a:xfrm>
            <a:off x="714614" y="361950"/>
            <a:ext cx="10131425" cy="1456267"/>
          </a:xfrm>
        </p:spPr>
        <p:txBody>
          <a:bodyPr/>
          <a:lstStyle/>
          <a:p>
            <a:r>
              <a:rPr lang="en-US">
                <a:cs typeface="Calibri Light"/>
              </a:rPr>
              <a:t>How Male Reproduction Works</a:t>
            </a:r>
            <a:endParaRPr lang="en-US"/>
          </a:p>
        </p:txBody>
      </p:sp>
      <p:sp>
        <p:nvSpPr>
          <p:cNvPr id="3" name="Content Placeholder 2">
            <a:extLst>
              <a:ext uri="{FF2B5EF4-FFF2-40B4-BE49-F238E27FC236}">
                <a16:creationId xmlns:a16="http://schemas.microsoft.com/office/drawing/2014/main" xmlns="" id="{C43F1B00-9823-4A4F-A1FC-9CEA2C1948C6}"/>
              </a:ext>
            </a:extLst>
          </p:cNvPr>
          <p:cNvSpPr>
            <a:spLocks noGrp="1"/>
          </p:cNvSpPr>
          <p:nvPr>
            <p:ph idx="1"/>
          </p:nvPr>
        </p:nvSpPr>
        <p:spPr>
          <a:xfrm>
            <a:off x="685800" y="1592263"/>
            <a:ext cx="11133842" cy="4932362"/>
          </a:xfrm>
        </p:spPr>
        <p:txBody>
          <a:bodyPr>
            <a:normAutofit/>
          </a:bodyPr>
          <a:lstStyle/>
          <a:p>
            <a:pPr marL="0" indent="0" algn="ctr">
              <a:buNone/>
            </a:pPr>
            <a:r>
              <a:rPr lang="en-US" sz="2400">
                <a:cs typeface="Calibri"/>
              </a:rPr>
              <a:t>MAIN IDEA: The male reproductive system includes both external and internal organs that, with the help of hormones, allow physically mature males to produce children</a:t>
            </a:r>
            <a:endParaRPr lang="en-US"/>
          </a:p>
          <a:p>
            <a:pPr>
              <a:buClr>
                <a:srgbClr val="FFFFFF"/>
              </a:buClr>
            </a:pPr>
            <a:r>
              <a:rPr lang="en-US" sz="2400">
                <a:cs typeface="Calibri"/>
              </a:rPr>
              <a:t>The two main functions of the male reproductive system are to produce and store sperm and transfer them to the female body during sexual intercourse</a:t>
            </a:r>
          </a:p>
          <a:p>
            <a:pPr lvl="1">
              <a:buClr>
                <a:srgbClr val="FFFFFF"/>
              </a:buClr>
            </a:pPr>
            <a:r>
              <a:rPr lang="en-US" sz="2000" b="1" u="sng">
                <a:cs typeface="Calibri"/>
              </a:rPr>
              <a:t>Sperm: the male gametes, or reproductive cells</a:t>
            </a:r>
          </a:p>
          <a:p>
            <a:pPr>
              <a:buClr>
                <a:srgbClr val="FFFFFF"/>
              </a:buClr>
            </a:pPr>
            <a:r>
              <a:rPr lang="en-US" sz="2400">
                <a:cs typeface="Calibri"/>
              </a:rPr>
              <a:t>Usually between 12 and 15 the male reproductive system reaches maturity</a:t>
            </a:r>
          </a:p>
          <a:p>
            <a:pPr>
              <a:buClr>
                <a:srgbClr val="FFFFFF"/>
              </a:buClr>
            </a:pPr>
            <a:r>
              <a:rPr lang="en-US" sz="2400">
                <a:cs typeface="Calibri"/>
              </a:rPr>
              <a:t>Hormones stimulate testosterone and initiates physical changes that signal maturity</a:t>
            </a:r>
          </a:p>
          <a:p>
            <a:pPr lvl="1">
              <a:buClr>
                <a:srgbClr val="FFFFFF"/>
              </a:buClr>
            </a:pPr>
            <a:r>
              <a:rPr lang="en-US" sz="2000" b="1" u="sng">
                <a:cs typeface="Calibri"/>
              </a:rPr>
              <a:t>Testosterone: male sex hormone and controls the production of sperm</a:t>
            </a:r>
          </a:p>
          <a:p>
            <a:pPr>
              <a:buClr>
                <a:srgbClr val="FFFFFF"/>
              </a:buClr>
            </a:pPr>
            <a:r>
              <a:rPr lang="en-US" sz="2400">
                <a:cs typeface="Calibri"/>
              </a:rPr>
              <a:t>After puberty, males are capable to produce sperm the rest of their life</a:t>
            </a:r>
          </a:p>
        </p:txBody>
      </p:sp>
    </p:spTree>
    <p:extLst>
      <p:ext uri="{BB962C8B-B14F-4D97-AF65-F5344CB8AC3E}">
        <p14:creationId xmlns:p14="http://schemas.microsoft.com/office/powerpoint/2010/main" val="3243511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0</TotalTime>
  <Words>930</Words>
  <Application>Microsoft Office PowerPoint</Application>
  <PresentationFormat>Widescreen</PresentationFormat>
  <Paragraphs>116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Celestial</vt:lpstr>
      <vt:lpstr>Chapter 16: Endocrine and Reproductive Health</vt:lpstr>
      <vt:lpstr>Objectives:</vt:lpstr>
      <vt:lpstr>The Endocrine System</vt:lpstr>
      <vt:lpstr>How the Endocrine System Works</vt:lpstr>
      <vt:lpstr>How the endocrine system works</vt:lpstr>
      <vt:lpstr>How The endocrine System Works</vt:lpstr>
      <vt:lpstr>Maintaining your Endocrine Health</vt:lpstr>
      <vt:lpstr>The Male Reproductive System</vt:lpstr>
      <vt:lpstr>How Male Reproduction Works</vt:lpstr>
      <vt:lpstr>External Reproductive organs</vt:lpstr>
      <vt:lpstr>Internal Reproductive Organs</vt:lpstr>
      <vt:lpstr>Maintaining reproductive health</vt:lpstr>
      <vt:lpstr>Male Reproductive System Problems</vt:lpstr>
      <vt:lpstr>How to Do a testicular self-examination (TSE)</vt:lpstr>
      <vt:lpstr>The Female Reproductive System</vt:lpstr>
      <vt:lpstr>The Female Reproductive System</vt:lpstr>
      <vt:lpstr>Female Reproductive organs</vt:lpstr>
      <vt:lpstr>PowerPoint Presentation</vt:lpstr>
      <vt:lpstr>Menstruation</vt:lpstr>
      <vt:lpstr>PowerPoint Presentation</vt:lpstr>
      <vt:lpstr>Maintaining Reproductive Health</vt:lpstr>
      <vt:lpstr>Breast Self-Exam (BSE)</vt:lpstr>
      <vt:lpstr>Female Reproductive System Problems</vt:lpstr>
      <vt:lpstr>Reference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Endocrine and Reproductive Health</dc:title>
  <dc:creator>McGehee, Chelsea T.</dc:creator>
  <cp:lastModifiedBy>McGehee, Chelsea T.</cp:lastModifiedBy>
  <cp:revision>2</cp:revision>
  <dcterms:modified xsi:type="dcterms:W3CDTF">2018-01-16T14:47:48Z</dcterms:modified>
</cp:coreProperties>
</file>