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ehee, Chelsea T." userId="10030000A32A0A91@LIVE.COM" providerId="AD" clId="Web-{86ACD2DC-E77F-4936-8B3D-4766E8CF2E66}"/>
    <pc:docChg chg="addSld modSld modSection">
      <pc:chgData name="McGehee, Chelsea T." userId="10030000A32A0A91@LIVE.COM" providerId="AD" clId="Web-{86ACD2DC-E77F-4936-8B3D-4766E8CF2E66}" dt="2018-01-12T21:00:58.254" v="1745"/>
      <pc:docMkLst>
        <pc:docMk/>
      </pc:docMkLst>
      <pc:sldChg chg="modSp">
        <pc:chgData name="McGehee, Chelsea T." userId="10030000A32A0A91@LIVE.COM" providerId="AD" clId="Web-{86ACD2DC-E77F-4936-8B3D-4766E8CF2E66}" dt="2018-01-12T20:08:52.502" v="27"/>
        <pc:sldMkLst>
          <pc:docMk/>
          <pc:sldMk cId="3059316376" sldId="256"/>
        </pc:sldMkLst>
        <pc:spChg chg="mod">
          <ac:chgData name="McGehee, Chelsea T." userId="10030000A32A0A91@LIVE.COM" providerId="AD" clId="Web-{86ACD2DC-E77F-4936-8B3D-4766E8CF2E66}" dt="2018-01-12T20:08:52.502" v="27"/>
          <ac:spMkLst>
            <pc:docMk/>
            <pc:sldMk cId="3059316376" sldId="256"/>
            <ac:spMk id="2" creationId="{00000000-0000-0000-0000-000000000000}"/>
          </ac:spMkLst>
        </pc:spChg>
        <pc:spChg chg="mod">
          <ac:chgData name="McGehee, Chelsea T." userId="10030000A32A0A91@LIVE.COM" providerId="AD" clId="Web-{86ACD2DC-E77F-4936-8B3D-4766E8CF2E66}" dt="2018-01-12T20:08:35.016" v="8"/>
          <ac:spMkLst>
            <pc:docMk/>
            <pc:sldMk cId="3059316376" sldId="256"/>
            <ac:spMk id="3" creationId="{00000000-0000-0000-0000-000000000000}"/>
          </ac:spMkLst>
        </pc:spChg>
      </pc:sldChg>
      <pc:sldChg chg="modSp new">
        <pc:chgData name="McGehee, Chelsea T." userId="10030000A32A0A91@LIVE.COM" providerId="AD" clId="Web-{86ACD2DC-E77F-4936-8B3D-4766E8CF2E66}" dt="2018-01-12T20:10:48.464" v="175"/>
        <pc:sldMkLst>
          <pc:docMk/>
          <pc:sldMk cId="794579765" sldId="257"/>
        </pc:sldMkLst>
        <pc:spChg chg="mod">
          <ac:chgData name="McGehee, Chelsea T." userId="10030000A32A0A91@LIVE.COM" providerId="AD" clId="Web-{86ACD2DC-E77F-4936-8B3D-4766E8CF2E66}" dt="2018-01-12T20:09:10.238" v="36"/>
          <ac:spMkLst>
            <pc:docMk/>
            <pc:sldMk cId="794579765" sldId="257"/>
            <ac:spMk id="2" creationId="{163FEBA9-1E4E-464B-99DB-D44296DA2D4F}"/>
          </ac:spMkLst>
        </pc:spChg>
        <pc:spChg chg="mod">
          <ac:chgData name="McGehee, Chelsea T." userId="10030000A32A0A91@LIVE.COM" providerId="AD" clId="Web-{86ACD2DC-E77F-4936-8B3D-4766E8CF2E66}" dt="2018-01-12T20:10:48.464" v="175"/>
          <ac:spMkLst>
            <pc:docMk/>
            <pc:sldMk cId="794579765" sldId="257"/>
            <ac:spMk id="3" creationId="{EE8EF97D-58A2-49B7-AD36-98A909D892E1}"/>
          </ac:spMkLst>
        </pc:spChg>
      </pc:sldChg>
      <pc:sldChg chg="modSp new mod modClrScheme chgLayout">
        <pc:chgData name="McGehee, Chelsea T." userId="10030000A32A0A91@LIVE.COM" providerId="AD" clId="Web-{86ACD2DC-E77F-4936-8B3D-4766E8CF2E66}" dt="2018-01-12T20:12:01.548" v="203"/>
        <pc:sldMkLst>
          <pc:docMk/>
          <pc:sldMk cId="647765127" sldId="258"/>
        </pc:sldMkLst>
        <pc:spChg chg="mod ord">
          <ac:chgData name="McGehee, Chelsea T." userId="10030000A32A0A91@LIVE.COM" providerId="AD" clId="Web-{86ACD2DC-E77F-4936-8B3D-4766E8CF2E66}" dt="2018-01-12T20:11:57.516" v="200"/>
          <ac:spMkLst>
            <pc:docMk/>
            <pc:sldMk cId="647765127" sldId="258"/>
            <ac:spMk id="2" creationId="{ED4C96EA-A445-4CD4-83F6-63D890C32F94}"/>
          </ac:spMkLst>
        </pc:spChg>
        <pc:spChg chg="mod ord">
          <ac:chgData name="McGehee, Chelsea T." userId="10030000A32A0A91@LIVE.COM" providerId="AD" clId="Web-{86ACD2DC-E77F-4936-8B3D-4766E8CF2E66}" dt="2018-01-12T20:12:01.548" v="203"/>
          <ac:spMkLst>
            <pc:docMk/>
            <pc:sldMk cId="647765127" sldId="258"/>
            <ac:spMk id="3" creationId="{21C42B05-AF40-430A-AE06-C8C2B3E2D487}"/>
          </ac:spMkLst>
        </pc:spChg>
      </pc:sldChg>
      <pc:sldChg chg="modSp new">
        <pc:chgData name="McGehee, Chelsea T." userId="10030000A32A0A91@LIVE.COM" providerId="AD" clId="Web-{86ACD2DC-E77F-4936-8B3D-4766E8CF2E66}" dt="2018-01-12T20:17:44.310" v="451"/>
        <pc:sldMkLst>
          <pc:docMk/>
          <pc:sldMk cId="3883442013" sldId="259"/>
        </pc:sldMkLst>
        <pc:spChg chg="mod">
          <ac:chgData name="McGehee, Chelsea T." userId="10030000A32A0A91@LIVE.COM" providerId="AD" clId="Web-{86ACD2DC-E77F-4936-8B3D-4766E8CF2E66}" dt="2018-01-12T20:12:10.360" v="211"/>
          <ac:spMkLst>
            <pc:docMk/>
            <pc:sldMk cId="3883442013" sldId="259"/>
            <ac:spMk id="2" creationId="{C0148140-F3D2-48C7-9992-235149581A06}"/>
          </ac:spMkLst>
        </pc:spChg>
        <pc:spChg chg="mod">
          <ac:chgData name="McGehee, Chelsea T." userId="10030000A32A0A91@LIVE.COM" providerId="AD" clId="Web-{86ACD2DC-E77F-4936-8B3D-4766E8CF2E66}" dt="2018-01-12T20:17:44.310" v="451"/>
          <ac:spMkLst>
            <pc:docMk/>
            <pc:sldMk cId="3883442013" sldId="259"/>
            <ac:spMk id="3" creationId="{FC9BF54A-462A-40C8-88FA-1EC832D55C39}"/>
          </ac:spMkLst>
        </pc:spChg>
      </pc:sldChg>
      <pc:sldChg chg="modSp new">
        <pc:chgData name="McGehee, Chelsea T." userId="10030000A32A0A91@LIVE.COM" providerId="AD" clId="Web-{86ACD2DC-E77F-4936-8B3D-4766E8CF2E66}" dt="2018-01-12T20:22:00.035" v="708"/>
        <pc:sldMkLst>
          <pc:docMk/>
          <pc:sldMk cId="1580544155" sldId="260"/>
        </pc:sldMkLst>
        <pc:spChg chg="mod">
          <ac:chgData name="McGehee, Chelsea T." userId="10030000A32A0A91@LIVE.COM" providerId="AD" clId="Web-{86ACD2DC-E77F-4936-8B3D-4766E8CF2E66}" dt="2018-01-12T20:18:18.889" v="463"/>
          <ac:spMkLst>
            <pc:docMk/>
            <pc:sldMk cId="1580544155" sldId="260"/>
            <ac:spMk id="2" creationId="{AD9C56E4-AAE0-4FB4-B6A4-BC45E23FAD51}"/>
          </ac:spMkLst>
        </pc:spChg>
        <pc:spChg chg="mod">
          <ac:chgData name="McGehee, Chelsea T." userId="10030000A32A0A91@LIVE.COM" providerId="AD" clId="Web-{86ACD2DC-E77F-4936-8B3D-4766E8CF2E66}" dt="2018-01-12T20:22:00.035" v="708"/>
          <ac:spMkLst>
            <pc:docMk/>
            <pc:sldMk cId="1580544155" sldId="260"/>
            <ac:spMk id="3" creationId="{9C8BC5C7-5852-43CF-9509-591B7E865460}"/>
          </ac:spMkLst>
        </pc:spChg>
      </pc:sldChg>
      <pc:sldChg chg="addSp delSp modSp new mod setBg">
        <pc:chgData name="McGehee, Chelsea T." userId="10030000A32A0A91@LIVE.COM" providerId="AD" clId="Web-{86ACD2DC-E77F-4936-8B3D-4766E8CF2E66}" dt="2018-01-12T20:23:48.226" v="727"/>
        <pc:sldMkLst>
          <pc:docMk/>
          <pc:sldMk cId="693709735" sldId="261"/>
        </pc:sldMkLst>
        <pc:spChg chg="mod ord">
          <ac:chgData name="McGehee, Chelsea T." userId="10030000A32A0A91@LIVE.COM" providerId="AD" clId="Web-{86ACD2DC-E77F-4936-8B3D-4766E8CF2E66}" dt="2018-01-12T20:23:48.226" v="727"/>
          <ac:spMkLst>
            <pc:docMk/>
            <pc:sldMk cId="693709735" sldId="261"/>
            <ac:spMk id="2" creationId="{CB09518E-BD8F-4BEC-8CF9-55BBDC6BE5F6}"/>
          </ac:spMkLst>
        </pc:spChg>
        <pc:spChg chg="del">
          <ac:chgData name="McGehee, Chelsea T." userId="10030000A32A0A91@LIVE.COM" providerId="AD" clId="Web-{86ACD2DC-E77F-4936-8B3D-4766E8CF2E66}" dt="2018-01-12T20:23:42.554" v="726"/>
          <ac:spMkLst>
            <pc:docMk/>
            <pc:sldMk cId="693709735" sldId="261"/>
            <ac:spMk id="3" creationId="{34E74868-DD61-4798-89EE-BB561DF29692}"/>
          </ac:spMkLst>
        </pc:spChg>
        <pc:spChg chg="add">
          <ac:chgData name="McGehee, Chelsea T." userId="10030000A32A0A91@LIVE.COM" providerId="AD" clId="Web-{86ACD2DC-E77F-4936-8B3D-4766E8CF2E66}" dt="2018-01-12T20:23:48.226" v="727"/>
          <ac:spMkLst>
            <pc:docMk/>
            <pc:sldMk cId="693709735" sldId="261"/>
            <ac:spMk id="9" creationId="{DB8424AB-D56B-4256-866A-5B54DE93C20F}"/>
          </ac:spMkLst>
        </pc:spChg>
        <pc:spChg chg="add">
          <ac:chgData name="McGehee, Chelsea T." userId="10030000A32A0A91@LIVE.COM" providerId="AD" clId="Web-{86ACD2DC-E77F-4936-8B3D-4766E8CF2E66}" dt="2018-01-12T20:23:48.226" v="727"/>
          <ac:spMkLst>
            <pc:docMk/>
            <pc:sldMk cId="693709735" sldId="261"/>
            <ac:spMk id="11" creationId="{FC999C28-AD33-4EB7-A5F1-C06D10A5FDF7}"/>
          </ac:spMkLst>
        </pc:spChg>
        <pc:spChg chg="add">
          <ac:chgData name="McGehee, Chelsea T." userId="10030000A32A0A91@LIVE.COM" providerId="AD" clId="Web-{86ACD2DC-E77F-4936-8B3D-4766E8CF2E66}" dt="2018-01-12T20:23:48.226" v="727"/>
          <ac:spMkLst>
            <pc:docMk/>
            <pc:sldMk cId="693709735" sldId="261"/>
            <ac:spMk id="13" creationId="{0864E5C9-52C9-4572-AC75-548B9B9C2648}"/>
          </ac:spMkLst>
        </pc:spChg>
        <pc:spChg chg="add">
          <ac:chgData name="McGehee, Chelsea T." userId="10030000A32A0A91@LIVE.COM" providerId="AD" clId="Web-{86ACD2DC-E77F-4936-8B3D-4766E8CF2E66}" dt="2018-01-12T20:23:48.226" v="727"/>
          <ac:spMkLst>
            <pc:docMk/>
            <pc:sldMk cId="693709735" sldId="261"/>
            <ac:spMk id="15" creationId="{45CC6500-4DBD-4C34-BC14-2387FB483BEB}"/>
          </ac:spMkLst>
        </pc:spChg>
        <pc:spChg chg="add">
          <ac:chgData name="McGehee, Chelsea T." userId="10030000A32A0A91@LIVE.COM" providerId="AD" clId="Web-{86ACD2DC-E77F-4936-8B3D-4766E8CF2E66}" dt="2018-01-12T20:23:48.226" v="727"/>
          <ac:spMkLst>
            <pc:docMk/>
            <pc:sldMk cId="693709735" sldId="261"/>
            <ac:spMk id="17" creationId="{4E34A3B6-BAD2-4156-BDC6-4736248BFDE0}"/>
          </ac:spMkLst>
        </pc:spChg>
        <pc:picChg chg="add mod ord">
          <ac:chgData name="McGehee, Chelsea T." userId="10030000A32A0A91@LIVE.COM" providerId="AD" clId="Web-{86ACD2DC-E77F-4936-8B3D-4766E8CF2E66}" dt="2018-01-12T20:23:48.226" v="727"/>
          <ac:picMkLst>
            <pc:docMk/>
            <pc:sldMk cId="693709735" sldId="261"/>
            <ac:picMk id="4" creationId="{24DFF6C8-01E8-4A03-8E3C-00B177D42B2E}"/>
          </ac:picMkLst>
        </pc:picChg>
      </pc:sldChg>
      <pc:sldChg chg="addSp delSp modSp new mod setBg">
        <pc:chgData name="McGehee, Chelsea T." userId="10030000A32A0A91@LIVE.COM" providerId="AD" clId="Web-{86ACD2DC-E77F-4936-8B3D-4766E8CF2E66}" dt="2018-01-12T20:35:54.288" v="736"/>
        <pc:sldMkLst>
          <pc:docMk/>
          <pc:sldMk cId="2377678706" sldId="262"/>
        </pc:sldMkLst>
        <pc:spChg chg="add">
          <ac:chgData name="McGehee, Chelsea T." userId="10030000A32A0A91@LIVE.COM" providerId="AD" clId="Web-{86ACD2DC-E77F-4936-8B3D-4766E8CF2E66}" dt="2018-01-12T20:35:54.288" v="736"/>
          <ac:spMkLst>
            <pc:docMk/>
            <pc:sldMk cId="2377678706" sldId="262"/>
            <ac:spMk id="6" creationId="{2ABBB681-F4D2-40F2-ACC3-DE0B4B4880EF}"/>
          </ac:spMkLst>
        </pc:spChg>
        <pc:spChg chg="add del">
          <ac:chgData name="McGehee, Chelsea T." userId="10030000A32A0A91@LIVE.COM" providerId="AD" clId="Web-{86ACD2DC-E77F-4936-8B3D-4766E8CF2E66}" dt="2018-01-12T20:29:07.186" v="733"/>
          <ac:spMkLst>
            <pc:docMk/>
            <pc:sldMk cId="2377678706" sldId="262"/>
            <ac:spMk id="7" creationId="{2ABBB681-F4D2-40F2-ACC3-DE0B4B4880EF}"/>
          </ac:spMkLst>
        </pc:spChg>
        <pc:spChg chg="add del">
          <ac:chgData name="McGehee, Chelsea T." userId="10030000A32A0A91@LIVE.COM" providerId="AD" clId="Web-{86ACD2DC-E77F-4936-8B3D-4766E8CF2E66}" dt="2018-01-12T20:29:07.186" v="733"/>
          <ac:spMkLst>
            <pc:docMk/>
            <pc:sldMk cId="2377678706" sldId="262"/>
            <ac:spMk id="9" creationId="{09388ED0-1FEF-4E11-B488-BD661D1AC1A6}"/>
          </ac:spMkLst>
        </pc:spChg>
        <pc:spChg chg="add">
          <ac:chgData name="McGehee, Chelsea T." userId="10030000A32A0A91@LIVE.COM" providerId="AD" clId="Web-{86ACD2DC-E77F-4936-8B3D-4766E8CF2E66}" dt="2018-01-12T20:35:54.288" v="736"/>
          <ac:spMkLst>
            <pc:docMk/>
            <pc:sldMk cId="2377678706" sldId="262"/>
            <ac:spMk id="11" creationId="{09388ED0-1FEF-4E11-B488-BD661D1AC1A6}"/>
          </ac:spMkLst>
        </pc:spChg>
        <pc:picChg chg="add del mod">
          <ac:chgData name="McGehee, Chelsea T." userId="10030000A32A0A91@LIVE.COM" providerId="AD" clId="Web-{86ACD2DC-E77F-4936-8B3D-4766E8CF2E66}" dt="2018-01-12T20:29:07.764" v="734"/>
          <ac:picMkLst>
            <pc:docMk/>
            <pc:sldMk cId="2377678706" sldId="262"/>
            <ac:picMk id="2" creationId="{A4D88FAD-A388-4D69-B92E-33EE5C2387D7}"/>
          </ac:picMkLst>
        </pc:picChg>
        <pc:picChg chg="add mod">
          <ac:chgData name="McGehee, Chelsea T." userId="10030000A32A0A91@LIVE.COM" providerId="AD" clId="Web-{86ACD2DC-E77F-4936-8B3D-4766E8CF2E66}" dt="2018-01-12T20:35:54.288" v="736"/>
          <ac:picMkLst>
            <pc:docMk/>
            <pc:sldMk cId="2377678706" sldId="262"/>
            <ac:picMk id="4" creationId="{1C3D676D-14AC-4DDB-9122-3F7F1020A0E4}"/>
          </ac:picMkLst>
        </pc:picChg>
      </pc:sldChg>
      <pc:sldChg chg="addSp modSp new mod setBg">
        <pc:chgData name="McGehee, Chelsea T." userId="10030000A32A0A91@LIVE.COM" providerId="AD" clId="Web-{86ACD2DC-E77F-4936-8B3D-4766E8CF2E66}" dt="2018-01-12T20:38:38.182" v="739"/>
        <pc:sldMkLst>
          <pc:docMk/>
          <pc:sldMk cId="3165935782" sldId="263"/>
        </pc:sldMkLst>
        <pc:picChg chg="add mod">
          <ac:chgData name="McGehee, Chelsea T." userId="10030000A32A0A91@LIVE.COM" providerId="AD" clId="Web-{86ACD2DC-E77F-4936-8B3D-4766E8CF2E66}" dt="2018-01-12T20:38:38.182" v="739"/>
          <ac:picMkLst>
            <pc:docMk/>
            <pc:sldMk cId="3165935782" sldId="263"/>
            <ac:picMk id="2" creationId="{3A5055F0-1A60-4E6B-8773-E58930B0E782}"/>
          </ac:picMkLst>
        </pc:picChg>
      </pc:sldChg>
      <pc:sldChg chg="modSp new">
        <pc:chgData name="McGehee, Chelsea T." userId="10030000A32A0A91@LIVE.COM" providerId="AD" clId="Web-{86ACD2DC-E77F-4936-8B3D-4766E8CF2E66}" dt="2018-01-12T20:44:13.672" v="1019"/>
        <pc:sldMkLst>
          <pc:docMk/>
          <pc:sldMk cId="3684669807" sldId="264"/>
        </pc:sldMkLst>
        <pc:spChg chg="mod">
          <ac:chgData name="McGehee, Chelsea T." userId="10030000A32A0A91@LIVE.COM" providerId="AD" clId="Web-{86ACD2DC-E77F-4936-8B3D-4766E8CF2E66}" dt="2018-01-12T20:39:06.213" v="745"/>
          <ac:spMkLst>
            <pc:docMk/>
            <pc:sldMk cId="3684669807" sldId="264"/>
            <ac:spMk id="2" creationId="{9FF4F165-0A69-4EF4-BEC2-4B4B814C544A}"/>
          </ac:spMkLst>
        </pc:spChg>
        <pc:spChg chg="mod">
          <ac:chgData name="McGehee, Chelsea T." userId="10030000A32A0A91@LIVE.COM" providerId="AD" clId="Web-{86ACD2DC-E77F-4936-8B3D-4766E8CF2E66}" dt="2018-01-12T20:44:13.672" v="1019"/>
          <ac:spMkLst>
            <pc:docMk/>
            <pc:sldMk cId="3684669807" sldId="264"/>
            <ac:spMk id="3" creationId="{97BC4507-5E2D-4088-A966-9C7976D2940C}"/>
          </ac:spMkLst>
        </pc:spChg>
      </pc:sldChg>
      <pc:sldChg chg="modSp new">
        <pc:chgData name="McGehee, Chelsea T." userId="10030000A32A0A91@LIVE.COM" providerId="AD" clId="Web-{86ACD2DC-E77F-4936-8B3D-4766E8CF2E66}" dt="2018-01-12T20:46:40.769" v="1200"/>
        <pc:sldMkLst>
          <pc:docMk/>
          <pc:sldMk cId="3138830919" sldId="265"/>
        </pc:sldMkLst>
        <pc:spChg chg="mod">
          <ac:chgData name="McGehee, Chelsea T." userId="10030000A32A0A91@LIVE.COM" providerId="AD" clId="Web-{86ACD2DC-E77F-4936-8B3D-4766E8CF2E66}" dt="2018-01-12T20:45:37.705" v="1118"/>
          <ac:spMkLst>
            <pc:docMk/>
            <pc:sldMk cId="3138830919" sldId="265"/>
            <ac:spMk id="2" creationId="{A26C3DE0-55D1-4CC7-9E79-4D528FB53576}"/>
          </ac:spMkLst>
        </pc:spChg>
        <pc:spChg chg="mod">
          <ac:chgData name="McGehee, Chelsea T." userId="10030000A32A0A91@LIVE.COM" providerId="AD" clId="Web-{86ACD2DC-E77F-4936-8B3D-4766E8CF2E66}" dt="2018-01-12T20:46:40.769" v="1200"/>
          <ac:spMkLst>
            <pc:docMk/>
            <pc:sldMk cId="3138830919" sldId="265"/>
            <ac:spMk id="3" creationId="{48B42641-ED63-4F37-8A10-951F7ED7C40E}"/>
          </ac:spMkLst>
        </pc:spChg>
      </pc:sldChg>
      <pc:sldChg chg="modSp new">
        <pc:chgData name="McGehee, Chelsea T." userId="10030000A32A0A91@LIVE.COM" providerId="AD" clId="Web-{86ACD2DC-E77F-4936-8B3D-4766E8CF2E66}" dt="2018-01-12T20:51:29.446" v="1444"/>
        <pc:sldMkLst>
          <pc:docMk/>
          <pc:sldMk cId="3149975506" sldId="266"/>
        </pc:sldMkLst>
        <pc:spChg chg="mod">
          <ac:chgData name="McGehee, Chelsea T." userId="10030000A32A0A91@LIVE.COM" providerId="AD" clId="Web-{86ACD2DC-E77F-4936-8B3D-4766E8CF2E66}" dt="2018-01-12T20:47:03.019" v="1221"/>
          <ac:spMkLst>
            <pc:docMk/>
            <pc:sldMk cId="3149975506" sldId="266"/>
            <ac:spMk id="2" creationId="{9F371AB6-896E-49A4-812E-093DBCA4734A}"/>
          </ac:spMkLst>
        </pc:spChg>
        <pc:spChg chg="mod">
          <ac:chgData name="McGehee, Chelsea T." userId="10030000A32A0A91@LIVE.COM" providerId="AD" clId="Web-{86ACD2DC-E77F-4936-8B3D-4766E8CF2E66}" dt="2018-01-12T20:51:29.446" v="1444"/>
          <ac:spMkLst>
            <pc:docMk/>
            <pc:sldMk cId="3149975506" sldId="266"/>
            <ac:spMk id="3" creationId="{C1CD41C4-C5E8-40D4-BF17-D5024AC4EA20}"/>
          </ac:spMkLst>
        </pc:spChg>
      </pc:sldChg>
      <pc:sldChg chg="addSp delSp modSp new mod setBg">
        <pc:chgData name="McGehee, Chelsea T." userId="10030000A32A0A91@LIVE.COM" providerId="AD" clId="Web-{86ACD2DC-E77F-4936-8B3D-4766E8CF2E66}" dt="2018-01-12T20:55:12.263" v="1507"/>
        <pc:sldMkLst>
          <pc:docMk/>
          <pc:sldMk cId="2741635879" sldId="267"/>
        </pc:sldMkLst>
        <pc:spChg chg="mod">
          <ac:chgData name="McGehee, Chelsea T." userId="10030000A32A0A91@LIVE.COM" providerId="AD" clId="Web-{86ACD2DC-E77F-4936-8B3D-4766E8CF2E66}" dt="2018-01-12T20:54:48.653" v="1489"/>
          <ac:spMkLst>
            <pc:docMk/>
            <pc:sldMk cId="2741635879" sldId="267"/>
            <ac:spMk id="2" creationId="{7DEAE0ED-3F5F-4857-9F3E-B2390A3119D4}"/>
          </ac:spMkLst>
        </pc:spChg>
        <pc:spChg chg="mod">
          <ac:chgData name="McGehee, Chelsea T." userId="10030000A32A0A91@LIVE.COM" providerId="AD" clId="Web-{86ACD2DC-E77F-4936-8B3D-4766E8CF2E66}" dt="2018-01-12T20:55:12.263" v="1507"/>
          <ac:spMkLst>
            <pc:docMk/>
            <pc:sldMk cId="2741635879" sldId="267"/>
            <ac:spMk id="3" creationId="{D8B4DE1F-C304-474A-8C5D-67CB52C46D5D}"/>
          </ac:spMkLst>
        </pc:spChg>
        <pc:spChg chg="add">
          <ac:chgData name="McGehee, Chelsea T." userId="10030000A32A0A91@LIVE.COM" providerId="AD" clId="Web-{86ACD2DC-E77F-4936-8B3D-4766E8CF2E66}" dt="2018-01-12T20:54:33.356" v="1487"/>
          <ac:spMkLst>
            <pc:docMk/>
            <pc:sldMk cId="2741635879" sldId="267"/>
            <ac:spMk id="6" creationId="{A5CF2FC8-D184-4B10-83A5-61FC2148BE2B}"/>
          </ac:spMkLst>
        </pc:spChg>
        <pc:spChg chg="add del">
          <ac:chgData name="McGehee, Chelsea T." userId="10030000A32A0A91@LIVE.COM" providerId="AD" clId="Web-{86ACD2DC-E77F-4936-8B3D-4766E8CF2E66}" dt="2018-01-12T20:54:33.294" v="1486"/>
          <ac:spMkLst>
            <pc:docMk/>
            <pc:sldMk cId="2741635879" sldId="267"/>
            <ac:spMk id="9" creationId="{681577AD-DA5F-48B3-8FB9-5199BA9EE681}"/>
          </ac:spMkLst>
        </pc:spChg>
        <pc:picChg chg="add mod ord">
          <ac:chgData name="McGehee, Chelsea T." userId="10030000A32A0A91@LIVE.COM" providerId="AD" clId="Web-{86ACD2DC-E77F-4936-8B3D-4766E8CF2E66}" dt="2018-01-12T20:54:33.356" v="1487"/>
          <ac:picMkLst>
            <pc:docMk/>
            <pc:sldMk cId="2741635879" sldId="267"/>
            <ac:picMk id="4" creationId="{6166BF30-7D21-4624-A32E-354067A7C792}"/>
          </ac:picMkLst>
        </pc:picChg>
      </pc:sldChg>
      <pc:sldChg chg="modSp new">
        <pc:chgData name="McGehee, Chelsea T." userId="10030000A32A0A91@LIVE.COM" providerId="AD" clId="Web-{86ACD2DC-E77F-4936-8B3D-4766E8CF2E66}" dt="2018-01-12T20:55:30.920" v="1517"/>
        <pc:sldMkLst>
          <pc:docMk/>
          <pc:sldMk cId="1287009182" sldId="268"/>
        </pc:sldMkLst>
        <pc:spChg chg="mod">
          <ac:chgData name="McGehee, Chelsea T." userId="10030000A32A0A91@LIVE.COM" providerId="AD" clId="Web-{86ACD2DC-E77F-4936-8B3D-4766E8CF2E66}" dt="2018-01-12T20:55:28.248" v="1512"/>
          <ac:spMkLst>
            <pc:docMk/>
            <pc:sldMk cId="1287009182" sldId="268"/>
            <ac:spMk id="2" creationId="{344733D0-1040-45BB-9E1D-75A25D9BB40F}"/>
          </ac:spMkLst>
        </pc:spChg>
        <pc:spChg chg="mod">
          <ac:chgData name="McGehee, Chelsea T." userId="10030000A32A0A91@LIVE.COM" providerId="AD" clId="Web-{86ACD2DC-E77F-4936-8B3D-4766E8CF2E66}" dt="2018-01-12T20:55:30.920" v="1517"/>
          <ac:spMkLst>
            <pc:docMk/>
            <pc:sldMk cId="1287009182" sldId="268"/>
            <ac:spMk id="3" creationId="{7D04D5F0-3AC8-46D6-A158-6F7319B49D11}"/>
          </ac:spMkLst>
        </pc:spChg>
      </pc:sldChg>
      <pc:sldChg chg="modSp new">
        <pc:chgData name="McGehee, Chelsea T." userId="10030000A32A0A91@LIVE.COM" providerId="AD" clId="Web-{86ACD2DC-E77F-4936-8B3D-4766E8CF2E66}" dt="2018-01-12T21:00:13.503" v="1730"/>
        <pc:sldMkLst>
          <pc:docMk/>
          <pc:sldMk cId="2114623007" sldId="269"/>
        </pc:sldMkLst>
        <pc:spChg chg="mod">
          <ac:chgData name="McGehee, Chelsea T." userId="10030000A32A0A91@LIVE.COM" providerId="AD" clId="Web-{86ACD2DC-E77F-4936-8B3D-4766E8CF2E66}" dt="2018-01-12T20:56:43.796" v="1525"/>
          <ac:spMkLst>
            <pc:docMk/>
            <pc:sldMk cId="2114623007" sldId="269"/>
            <ac:spMk id="2" creationId="{CD6D1C69-BB40-421E-9C6B-7F89D4B329E8}"/>
          </ac:spMkLst>
        </pc:spChg>
        <pc:spChg chg="mod">
          <ac:chgData name="McGehee, Chelsea T." userId="10030000A32A0A91@LIVE.COM" providerId="AD" clId="Web-{86ACD2DC-E77F-4936-8B3D-4766E8CF2E66}" dt="2018-01-12T21:00:13.503" v="1730"/>
          <ac:spMkLst>
            <pc:docMk/>
            <pc:sldMk cId="2114623007" sldId="269"/>
            <ac:spMk id="3" creationId="{534FDB01-80FD-455F-AAC3-59B46186330B}"/>
          </ac:spMkLst>
        </pc:spChg>
      </pc:sldChg>
      <pc:sldChg chg="modSp new">
        <pc:chgData name="McGehee, Chelsea T." userId="10030000A32A0A91@LIVE.COM" providerId="AD" clId="Web-{86ACD2DC-E77F-4936-8B3D-4766E8CF2E66}" dt="2018-01-12T21:00:58.254" v="1744"/>
        <pc:sldMkLst>
          <pc:docMk/>
          <pc:sldMk cId="3794959710" sldId="270"/>
        </pc:sldMkLst>
        <pc:spChg chg="mod">
          <ac:chgData name="McGehee, Chelsea T." userId="10030000A32A0A91@LIVE.COM" providerId="AD" clId="Web-{86ACD2DC-E77F-4936-8B3D-4766E8CF2E66}" dt="2018-01-12T21:00:58.254" v="1744"/>
          <ac:spMkLst>
            <pc:docMk/>
            <pc:sldMk cId="3794959710" sldId="270"/>
            <ac:spMk id="2" creationId="{A973A777-4E6D-484A-98F7-1916758C158D}"/>
          </ac:spMkLst>
        </pc:spChg>
      </pc:sldChg>
    </pc:docChg>
  </pc:docChgLst>
  <pc:docChgLst>
    <pc:chgData name="McGehee, Chelsea T." userId="10030000A32A0A91@LIVE.COM" providerId="AD" clId="Web-{0D7BA860-CF4A-41AA-86FF-93174008BC75}"/>
    <pc:docChg chg="addSld modSld modSection">
      <pc:chgData name="McGehee, Chelsea T." userId="10030000A32A0A91@LIVE.COM" providerId="AD" clId="Web-{0D7BA860-CF4A-41AA-86FF-93174008BC75}" dt="2018-01-14T03:42:12.329" v="1901"/>
      <pc:docMkLst>
        <pc:docMk/>
      </pc:docMkLst>
      <pc:sldChg chg="modSp">
        <pc:chgData name="McGehee, Chelsea T." userId="10030000A32A0A91@LIVE.COM" providerId="AD" clId="Web-{0D7BA860-CF4A-41AA-86FF-93174008BC75}" dt="2018-01-14T03:12:59.740" v="300"/>
        <pc:sldMkLst>
          <pc:docMk/>
          <pc:sldMk cId="3794959710" sldId="270"/>
        </pc:sldMkLst>
        <pc:spChg chg="mod">
          <ac:chgData name="McGehee, Chelsea T." userId="10030000A32A0A91@LIVE.COM" providerId="AD" clId="Web-{0D7BA860-CF4A-41AA-86FF-93174008BC75}" dt="2018-01-14T03:12:59.740" v="300"/>
          <ac:spMkLst>
            <pc:docMk/>
            <pc:sldMk cId="3794959710" sldId="270"/>
            <ac:spMk id="3" creationId="{02BF61E4-0950-4E83-A031-6A8AC77351EA}"/>
          </ac:spMkLst>
        </pc:spChg>
      </pc:sldChg>
      <pc:sldChg chg="addSp modSp new mod setBg">
        <pc:chgData name="McGehee, Chelsea T." userId="10030000A32A0A91@LIVE.COM" providerId="AD" clId="Web-{0D7BA860-CF4A-41AA-86FF-93174008BC75}" dt="2018-01-14T03:19:26.884" v="593"/>
        <pc:sldMkLst>
          <pc:docMk/>
          <pc:sldMk cId="2489978625" sldId="271"/>
        </pc:sldMkLst>
        <pc:spChg chg="mod">
          <ac:chgData name="McGehee, Chelsea T." userId="10030000A32A0A91@LIVE.COM" providerId="AD" clId="Web-{0D7BA860-CF4A-41AA-86FF-93174008BC75}" dt="2018-01-14T03:19:15.650" v="592"/>
          <ac:spMkLst>
            <pc:docMk/>
            <pc:sldMk cId="2489978625" sldId="271"/>
            <ac:spMk id="2" creationId="{880AEE3D-3913-43C9-BEB2-6B2C16D6D3A8}"/>
          </ac:spMkLst>
        </pc:spChg>
        <pc:spChg chg="mod">
          <ac:chgData name="McGehee, Chelsea T." userId="10030000A32A0A91@LIVE.COM" providerId="AD" clId="Web-{0D7BA860-CF4A-41AA-86FF-93174008BC75}" dt="2018-01-14T03:19:26.884" v="593"/>
          <ac:spMkLst>
            <pc:docMk/>
            <pc:sldMk cId="2489978625" sldId="271"/>
            <ac:spMk id="3" creationId="{8C9349B1-8A08-4518-8B97-3569B7AACA3A}"/>
          </ac:spMkLst>
        </pc:spChg>
        <pc:spChg chg="add">
          <ac:chgData name="McGehee, Chelsea T." userId="10030000A32A0A91@LIVE.COM" providerId="AD" clId="Web-{0D7BA860-CF4A-41AA-86FF-93174008BC75}" dt="2018-01-14T03:19:15.650" v="592"/>
          <ac:spMkLst>
            <pc:docMk/>
            <pc:sldMk cId="2489978625" sldId="271"/>
            <ac:spMk id="9" creationId="{06D370DD-716B-4528-B475-331F84CEA5A1}"/>
          </ac:spMkLst>
        </pc:spChg>
        <pc:picChg chg="add mod ord">
          <ac:chgData name="McGehee, Chelsea T." userId="10030000A32A0A91@LIVE.COM" providerId="AD" clId="Web-{0D7BA860-CF4A-41AA-86FF-93174008BC75}" dt="2018-01-14T03:19:15.650" v="592"/>
          <ac:picMkLst>
            <pc:docMk/>
            <pc:sldMk cId="2489978625" sldId="271"/>
            <ac:picMk id="4" creationId="{71D64CEB-90AC-4378-846A-44F818F3DBF6}"/>
          </ac:picMkLst>
        </pc:picChg>
      </pc:sldChg>
      <pc:sldChg chg="modSp new">
        <pc:chgData name="McGehee, Chelsea T." userId="10030000A32A0A91@LIVE.COM" providerId="AD" clId="Web-{0D7BA860-CF4A-41AA-86FF-93174008BC75}" dt="2018-01-14T03:21:15.153" v="680"/>
        <pc:sldMkLst>
          <pc:docMk/>
          <pc:sldMk cId="143813180" sldId="272"/>
        </pc:sldMkLst>
        <pc:spChg chg="mod">
          <ac:chgData name="McGehee, Chelsea T." userId="10030000A32A0A91@LIVE.COM" providerId="AD" clId="Web-{0D7BA860-CF4A-41AA-86FF-93174008BC75}" dt="2018-01-14T03:15:44.325" v="450"/>
          <ac:spMkLst>
            <pc:docMk/>
            <pc:sldMk cId="143813180" sldId="272"/>
            <ac:spMk id="2" creationId="{CD3E6C0E-8E8B-4FA3-8F2D-AEF6A779876F}"/>
          </ac:spMkLst>
        </pc:spChg>
        <pc:spChg chg="mod">
          <ac:chgData name="McGehee, Chelsea T." userId="10030000A32A0A91@LIVE.COM" providerId="AD" clId="Web-{0D7BA860-CF4A-41AA-86FF-93174008BC75}" dt="2018-01-14T03:21:15.153" v="680"/>
          <ac:spMkLst>
            <pc:docMk/>
            <pc:sldMk cId="143813180" sldId="272"/>
            <ac:spMk id="3" creationId="{9E4F74F9-7B31-465D-AE21-165B0442C45E}"/>
          </ac:spMkLst>
        </pc:spChg>
      </pc:sldChg>
      <pc:sldChg chg="addSp modSp new">
        <pc:chgData name="McGehee, Chelsea T." userId="10030000A32A0A91@LIVE.COM" providerId="AD" clId="Web-{0D7BA860-CF4A-41AA-86FF-93174008BC75}" dt="2018-01-14T03:18:47.584" v="590"/>
        <pc:sldMkLst>
          <pc:docMk/>
          <pc:sldMk cId="1740150952" sldId="273"/>
        </pc:sldMkLst>
        <pc:picChg chg="add mod">
          <ac:chgData name="McGehee, Chelsea T." userId="10030000A32A0A91@LIVE.COM" providerId="AD" clId="Web-{0D7BA860-CF4A-41AA-86FF-93174008BC75}" dt="2018-01-14T03:18:47.584" v="590"/>
          <ac:picMkLst>
            <pc:docMk/>
            <pc:sldMk cId="1740150952" sldId="273"/>
            <ac:picMk id="2" creationId="{EC0513F1-FD2E-42F9-9C1B-AB8D0FAF8F78}"/>
          </ac:picMkLst>
        </pc:picChg>
      </pc:sldChg>
      <pc:sldChg chg="modSp new">
        <pc:chgData name="McGehee, Chelsea T." userId="10030000A32A0A91@LIVE.COM" providerId="AD" clId="Web-{0D7BA860-CF4A-41AA-86FF-93174008BC75}" dt="2018-01-14T03:22:12.546" v="754"/>
        <pc:sldMkLst>
          <pc:docMk/>
          <pc:sldMk cId="1175345066" sldId="274"/>
        </pc:sldMkLst>
        <pc:spChg chg="mod">
          <ac:chgData name="McGehee, Chelsea T." userId="10030000A32A0A91@LIVE.COM" providerId="AD" clId="Web-{0D7BA860-CF4A-41AA-86FF-93174008BC75}" dt="2018-01-14T03:21:33.029" v="695"/>
          <ac:spMkLst>
            <pc:docMk/>
            <pc:sldMk cId="1175345066" sldId="274"/>
            <ac:spMk id="2" creationId="{4674B4E3-443D-4140-819C-E49CAC114927}"/>
          </ac:spMkLst>
        </pc:spChg>
        <pc:spChg chg="mod">
          <ac:chgData name="McGehee, Chelsea T." userId="10030000A32A0A91@LIVE.COM" providerId="AD" clId="Web-{0D7BA860-CF4A-41AA-86FF-93174008BC75}" dt="2018-01-14T03:22:12.546" v="754"/>
          <ac:spMkLst>
            <pc:docMk/>
            <pc:sldMk cId="1175345066" sldId="274"/>
            <ac:spMk id="3" creationId="{EB765A7C-B077-4E3D-BA25-097945FDAFAF}"/>
          </ac:spMkLst>
        </pc:spChg>
      </pc:sldChg>
      <pc:sldChg chg="modSp new">
        <pc:chgData name="McGehee, Chelsea T." userId="10030000A32A0A91@LIVE.COM" providerId="AD" clId="Web-{0D7BA860-CF4A-41AA-86FF-93174008BC75}" dt="2018-01-14T03:24:11.082" v="865"/>
        <pc:sldMkLst>
          <pc:docMk/>
          <pc:sldMk cId="4150836355" sldId="275"/>
        </pc:sldMkLst>
        <pc:spChg chg="mod">
          <ac:chgData name="McGehee, Chelsea T." userId="10030000A32A0A91@LIVE.COM" providerId="AD" clId="Web-{0D7BA860-CF4A-41AA-86FF-93174008BC75}" dt="2018-01-14T03:22:38.500" v="769"/>
          <ac:spMkLst>
            <pc:docMk/>
            <pc:sldMk cId="4150836355" sldId="275"/>
            <ac:spMk id="2" creationId="{69B5FCAB-8ACC-4228-B83C-536332B5B485}"/>
          </ac:spMkLst>
        </pc:spChg>
        <pc:spChg chg="mod">
          <ac:chgData name="McGehee, Chelsea T." userId="10030000A32A0A91@LIVE.COM" providerId="AD" clId="Web-{0D7BA860-CF4A-41AA-86FF-93174008BC75}" dt="2018-01-14T03:24:11.082" v="865"/>
          <ac:spMkLst>
            <pc:docMk/>
            <pc:sldMk cId="4150836355" sldId="275"/>
            <ac:spMk id="3" creationId="{CB8653BD-1EF8-4F9C-9D64-45F1B9E1F748}"/>
          </ac:spMkLst>
        </pc:spChg>
      </pc:sldChg>
      <pc:sldChg chg="modSp new">
        <pc:chgData name="McGehee, Chelsea T." userId="10030000A32A0A91@LIVE.COM" providerId="AD" clId="Web-{0D7BA860-CF4A-41AA-86FF-93174008BC75}" dt="2018-01-14T03:24:39.397" v="882"/>
        <pc:sldMkLst>
          <pc:docMk/>
          <pc:sldMk cId="1476762939" sldId="276"/>
        </pc:sldMkLst>
        <pc:spChg chg="mod">
          <ac:chgData name="McGehee, Chelsea T." userId="10030000A32A0A91@LIVE.COM" providerId="AD" clId="Web-{0D7BA860-CF4A-41AA-86FF-93174008BC75}" dt="2018-01-14T03:24:36.585" v="879"/>
          <ac:spMkLst>
            <pc:docMk/>
            <pc:sldMk cId="1476762939" sldId="276"/>
            <ac:spMk id="2" creationId="{E9E57AA5-6C6F-4FC1-B48F-4FD3B4EC8EED}"/>
          </ac:spMkLst>
        </pc:spChg>
        <pc:spChg chg="mod">
          <ac:chgData name="McGehee, Chelsea T." userId="10030000A32A0A91@LIVE.COM" providerId="AD" clId="Web-{0D7BA860-CF4A-41AA-86FF-93174008BC75}" dt="2018-01-14T03:24:39.397" v="882"/>
          <ac:spMkLst>
            <pc:docMk/>
            <pc:sldMk cId="1476762939" sldId="276"/>
            <ac:spMk id="3" creationId="{CA68884F-120E-46D5-90DC-F301370B2267}"/>
          </ac:spMkLst>
        </pc:spChg>
      </pc:sldChg>
      <pc:sldChg chg="modSp new">
        <pc:chgData name="McGehee, Chelsea T." userId="10030000A32A0A91@LIVE.COM" providerId="AD" clId="Web-{0D7BA860-CF4A-41AA-86FF-93174008BC75}" dt="2018-01-14T03:26:30.963" v="1040"/>
        <pc:sldMkLst>
          <pc:docMk/>
          <pc:sldMk cId="3622603492" sldId="277"/>
        </pc:sldMkLst>
        <pc:spChg chg="mod">
          <ac:chgData name="McGehee, Chelsea T." userId="10030000A32A0A91@LIVE.COM" providerId="AD" clId="Web-{0D7BA860-CF4A-41AA-86FF-93174008BC75}" dt="2018-01-14T03:24:50.648" v="890"/>
          <ac:spMkLst>
            <pc:docMk/>
            <pc:sldMk cId="3622603492" sldId="277"/>
            <ac:spMk id="2" creationId="{43512C49-5EA4-4BB9-82FB-E8C04931AA7E}"/>
          </ac:spMkLst>
        </pc:spChg>
        <pc:spChg chg="mod">
          <ac:chgData name="McGehee, Chelsea T." userId="10030000A32A0A91@LIVE.COM" providerId="AD" clId="Web-{0D7BA860-CF4A-41AA-86FF-93174008BC75}" dt="2018-01-14T03:26:30.963" v="1040"/>
          <ac:spMkLst>
            <pc:docMk/>
            <pc:sldMk cId="3622603492" sldId="277"/>
            <ac:spMk id="3" creationId="{1F8E42C8-69E5-4120-B773-E349A9AE4EF0}"/>
          </ac:spMkLst>
        </pc:spChg>
      </pc:sldChg>
      <pc:sldChg chg="addSp modSp new mod setBg">
        <pc:chgData name="McGehee, Chelsea T." userId="10030000A32A0A91@LIVE.COM" providerId="AD" clId="Web-{0D7BA860-CF4A-41AA-86FF-93174008BC75}" dt="2018-01-14T03:31:22.521" v="1310"/>
        <pc:sldMkLst>
          <pc:docMk/>
          <pc:sldMk cId="526812586" sldId="278"/>
        </pc:sldMkLst>
        <pc:spChg chg="mod">
          <ac:chgData name="McGehee, Chelsea T." userId="10030000A32A0A91@LIVE.COM" providerId="AD" clId="Web-{0D7BA860-CF4A-41AA-86FF-93174008BC75}" dt="2018-01-14T03:31:07.052" v="1304"/>
          <ac:spMkLst>
            <pc:docMk/>
            <pc:sldMk cId="526812586" sldId="278"/>
            <ac:spMk id="2" creationId="{22B53D23-397D-4D4D-B865-448BAE2A322D}"/>
          </ac:spMkLst>
        </pc:spChg>
        <pc:spChg chg="mod">
          <ac:chgData name="McGehee, Chelsea T." userId="10030000A32A0A91@LIVE.COM" providerId="AD" clId="Web-{0D7BA860-CF4A-41AA-86FF-93174008BC75}" dt="2018-01-14T03:31:22.521" v="1310"/>
          <ac:spMkLst>
            <pc:docMk/>
            <pc:sldMk cId="526812586" sldId="278"/>
            <ac:spMk id="3" creationId="{AC434814-BAC8-4C66-8394-0795E3012A7A}"/>
          </ac:spMkLst>
        </pc:spChg>
        <pc:spChg chg="add">
          <ac:chgData name="McGehee, Chelsea T." userId="10030000A32A0A91@LIVE.COM" providerId="AD" clId="Web-{0D7BA860-CF4A-41AA-86FF-93174008BC75}" dt="2018-01-14T03:28:21.875" v="1137"/>
          <ac:spMkLst>
            <pc:docMk/>
            <pc:sldMk cId="526812586" sldId="278"/>
            <ac:spMk id="9" creationId="{A5CF2FC8-D184-4B10-83A5-61FC2148BE2B}"/>
          </ac:spMkLst>
        </pc:spChg>
        <pc:picChg chg="add mod ord">
          <ac:chgData name="McGehee, Chelsea T." userId="10030000A32A0A91@LIVE.COM" providerId="AD" clId="Web-{0D7BA860-CF4A-41AA-86FF-93174008BC75}" dt="2018-01-14T03:28:21.875" v="1137"/>
          <ac:picMkLst>
            <pc:docMk/>
            <pc:sldMk cId="526812586" sldId="278"/>
            <ac:picMk id="4" creationId="{165647C8-27C8-499E-837B-3B5464AF8FED}"/>
          </ac:picMkLst>
        </pc:picChg>
      </pc:sldChg>
      <pc:sldChg chg="addSp modSp new mod setBg">
        <pc:chgData name="McGehee, Chelsea T." userId="10030000A32A0A91@LIVE.COM" providerId="AD" clId="Web-{0D7BA860-CF4A-41AA-86FF-93174008BC75}" dt="2018-01-14T03:35:54.992" v="1578"/>
        <pc:sldMkLst>
          <pc:docMk/>
          <pc:sldMk cId="1830676948" sldId="279"/>
        </pc:sldMkLst>
        <pc:spChg chg="mod">
          <ac:chgData name="McGehee, Chelsea T." userId="10030000A32A0A91@LIVE.COM" providerId="AD" clId="Web-{0D7BA860-CF4A-41AA-86FF-93174008BC75}" dt="2018-01-14T03:35:34.210" v="1573"/>
          <ac:spMkLst>
            <pc:docMk/>
            <pc:sldMk cId="1830676948" sldId="279"/>
            <ac:spMk id="2" creationId="{857E0178-3DD4-4CEA-BAC5-7078A9B7516C}"/>
          </ac:spMkLst>
        </pc:spChg>
        <pc:spChg chg="mod">
          <ac:chgData name="McGehee, Chelsea T." userId="10030000A32A0A91@LIVE.COM" providerId="AD" clId="Web-{0D7BA860-CF4A-41AA-86FF-93174008BC75}" dt="2018-01-14T03:35:54.992" v="1578"/>
          <ac:spMkLst>
            <pc:docMk/>
            <pc:sldMk cId="1830676948" sldId="279"/>
            <ac:spMk id="3" creationId="{BC955A99-8261-41B3-AE53-C7CAED7C49A3}"/>
          </ac:spMkLst>
        </pc:spChg>
        <pc:picChg chg="add mod ord">
          <ac:chgData name="McGehee, Chelsea T." userId="10030000A32A0A91@LIVE.COM" providerId="AD" clId="Web-{0D7BA860-CF4A-41AA-86FF-93174008BC75}" dt="2018-01-14T03:35:34.210" v="1573"/>
          <ac:picMkLst>
            <pc:docMk/>
            <pc:sldMk cId="1830676948" sldId="279"/>
            <ac:picMk id="4" creationId="{92729F5E-C67A-43DF-AF70-1502816DB1E7}"/>
          </ac:picMkLst>
        </pc:picChg>
      </pc:sldChg>
      <pc:sldChg chg="addSp modSp new mod setBg">
        <pc:chgData name="McGehee, Chelsea T." userId="10030000A32A0A91@LIVE.COM" providerId="AD" clId="Web-{0D7BA860-CF4A-41AA-86FF-93174008BC75}" dt="2018-01-14T03:36:26.355" v="1587"/>
        <pc:sldMkLst>
          <pc:docMk/>
          <pc:sldMk cId="4060923632" sldId="280"/>
        </pc:sldMkLst>
        <pc:spChg chg="mod">
          <ac:chgData name="McGehee, Chelsea T." userId="10030000A32A0A91@LIVE.COM" providerId="AD" clId="Web-{0D7BA860-CF4A-41AA-86FF-93174008BC75}" dt="2018-01-14T03:36:20.262" v="1582"/>
          <ac:spMkLst>
            <pc:docMk/>
            <pc:sldMk cId="4060923632" sldId="280"/>
            <ac:spMk id="2" creationId="{614F37F0-8E1C-4D88-B1ED-086D1F8440EF}"/>
          </ac:spMkLst>
        </pc:spChg>
        <pc:spChg chg="mod">
          <ac:chgData name="McGehee, Chelsea T." userId="10030000A32A0A91@LIVE.COM" providerId="AD" clId="Web-{0D7BA860-CF4A-41AA-86FF-93174008BC75}" dt="2018-01-14T03:36:26.355" v="1587"/>
          <ac:spMkLst>
            <pc:docMk/>
            <pc:sldMk cId="4060923632" sldId="280"/>
            <ac:spMk id="3" creationId="{6CA35460-E557-4740-AF95-7B4DCA566CDA}"/>
          </ac:spMkLst>
        </pc:spChg>
        <pc:picChg chg="add mod ord">
          <ac:chgData name="McGehee, Chelsea T." userId="10030000A32A0A91@LIVE.COM" providerId="AD" clId="Web-{0D7BA860-CF4A-41AA-86FF-93174008BC75}" dt="2018-01-14T03:36:20.262" v="1582"/>
          <ac:picMkLst>
            <pc:docMk/>
            <pc:sldMk cId="4060923632" sldId="280"/>
            <ac:picMk id="4" creationId="{C9079780-07E3-4A3A-B4EE-3DDA3838248A}"/>
          </ac:picMkLst>
        </pc:picChg>
      </pc:sldChg>
      <pc:sldChg chg="addSp modSp new">
        <pc:chgData name="McGehee, Chelsea T." userId="10030000A32A0A91@LIVE.COM" providerId="AD" clId="Web-{0D7BA860-CF4A-41AA-86FF-93174008BC75}" dt="2018-01-14T03:37:01.700" v="1593"/>
        <pc:sldMkLst>
          <pc:docMk/>
          <pc:sldMk cId="718056701" sldId="281"/>
        </pc:sldMkLst>
        <pc:spChg chg="mod">
          <ac:chgData name="McGehee, Chelsea T." userId="10030000A32A0A91@LIVE.COM" providerId="AD" clId="Web-{0D7BA860-CF4A-41AA-86FF-93174008BC75}" dt="2018-01-14T03:33:46.936" v="1474"/>
          <ac:spMkLst>
            <pc:docMk/>
            <pc:sldMk cId="718056701" sldId="281"/>
            <ac:spMk id="2" creationId="{E7BF9E6A-C4C3-4B83-8B41-52348D5C4F07}"/>
          </ac:spMkLst>
        </pc:spChg>
        <pc:spChg chg="mod">
          <ac:chgData name="McGehee, Chelsea T." userId="10030000A32A0A91@LIVE.COM" providerId="AD" clId="Web-{0D7BA860-CF4A-41AA-86FF-93174008BC75}" dt="2018-01-14T03:34:52.037" v="1570"/>
          <ac:spMkLst>
            <pc:docMk/>
            <pc:sldMk cId="718056701" sldId="281"/>
            <ac:spMk id="3" creationId="{A7A3A583-949D-4597-92D3-EA7740E44628}"/>
          </ac:spMkLst>
        </pc:spChg>
        <pc:picChg chg="add mod">
          <ac:chgData name="McGehee, Chelsea T." userId="10030000A32A0A91@LIVE.COM" providerId="AD" clId="Web-{0D7BA860-CF4A-41AA-86FF-93174008BC75}" dt="2018-01-14T03:37:01.700" v="1593"/>
          <ac:picMkLst>
            <pc:docMk/>
            <pc:sldMk cId="718056701" sldId="281"/>
            <ac:picMk id="4" creationId="{6D71EF16-D04B-4EB8-9EC0-EFCD9C16C609}"/>
          </ac:picMkLst>
        </pc:picChg>
      </pc:sldChg>
      <pc:sldChg chg="addSp modSp new mod setBg">
        <pc:chgData name="McGehee, Chelsea T." userId="10030000A32A0A91@LIVE.COM" providerId="AD" clId="Web-{0D7BA860-CF4A-41AA-86FF-93174008BC75}" dt="2018-01-14T03:41:44.937" v="1890"/>
        <pc:sldMkLst>
          <pc:docMk/>
          <pc:sldMk cId="90837103" sldId="282"/>
        </pc:sldMkLst>
        <pc:spChg chg="mod">
          <ac:chgData name="McGehee, Chelsea T." userId="10030000A32A0A91@LIVE.COM" providerId="AD" clId="Web-{0D7BA860-CF4A-41AA-86FF-93174008BC75}" dt="2018-01-14T03:41:23.389" v="1879"/>
          <ac:spMkLst>
            <pc:docMk/>
            <pc:sldMk cId="90837103" sldId="282"/>
            <ac:spMk id="2" creationId="{EDF3E8E7-6EC4-416A-9FA6-7C6F0088EC4F}"/>
          </ac:spMkLst>
        </pc:spChg>
        <pc:spChg chg="mod">
          <ac:chgData name="McGehee, Chelsea T." userId="10030000A32A0A91@LIVE.COM" providerId="AD" clId="Web-{0D7BA860-CF4A-41AA-86FF-93174008BC75}" dt="2018-01-14T03:41:44.937" v="1890"/>
          <ac:spMkLst>
            <pc:docMk/>
            <pc:sldMk cId="90837103" sldId="282"/>
            <ac:spMk id="3" creationId="{20EEBCA5-961B-40FE-8B0D-F34918F84C3A}"/>
          </ac:spMkLst>
        </pc:spChg>
        <pc:spChg chg="add">
          <ac:chgData name="McGehee, Chelsea T." userId="10030000A32A0A91@LIVE.COM" providerId="AD" clId="Web-{0D7BA860-CF4A-41AA-86FF-93174008BC75}" dt="2018-01-14T03:41:23.389" v="1879"/>
          <ac:spMkLst>
            <pc:docMk/>
            <pc:sldMk cId="90837103" sldId="282"/>
            <ac:spMk id="9" creationId="{06D370DD-716B-4528-B475-331F84CEA5A1}"/>
          </ac:spMkLst>
        </pc:spChg>
        <pc:picChg chg="add mod ord">
          <ac:chgData name="McGehee, Chelsea T." userId="10030000A32A0A91@LIVE.COM" providerId="AD" clId="Web-{0D7BA860-CF4A-41AA-86FF-93174008BC75}" dt="2018-01-14T03:41:23.389" v="1879"/>
          <ac:picMkLst>
            <pc:docMk/>
            <pc:sldMk cId="90837103" sldId="282"/>
            <ac:picMk id="4" creationId="{80FD768D-98FB-494B-8670-85FB7F4567E1}"/>
          </ac:picMkLst>
        </pc:picChg>
      </pc:sldChg>
      <pc:sldChg chg="modSp new">
        <pc:chgData name="McGehee, Chelsea T." userId="10030000A32A0A91@LIVE.COM" providerId="AD" clId="Web-{0D7BA860-CF4A-41AA-86FF-93174008BC75}" dt="2018-01-14T03:42:11.657" v="1899"/>
        <pc:sldMkLst>
          <pc:docMk/>
          <pc:sldMk cId="437881699" sldId="283"/>
        </pc:sldMkLst>
        <pc:spChg chg="mod">
          <ac:chgData name="McGehee, Chelsea T." userId="10030000A32A0A91@LIVE.COM" providerId="AD" clId="Web-{0D7BA860-CF4A-41AA-86FF-93174008BC75}" dt="2018-01-14T03:42:08.828" v="1896"/>
          <ac:spMkLst>
            <pc:docMk/>
            <pc:sldMk cId="437881699" sldId="283"/>
            <ac:spMk id="2" creationId="{C5CB1AA9-DF54-4C5A-A066-38089775AF31}"/>
          </ac:spMkLst>
        </pc:spChg>
        <pc:spChg chg="mod">
          <ac:chgData name="McGehee, Chelsea T." userId="10030000A32A0A91@LIVE.COM" providerId="AD" clId="Web-{0D7BA860-CF4A-41AA-86FF-93174008BC75}" dt="2018-01-14T03:42:11.657" v="1899"/>
          <ac:spMkLst>
            <pc:docMk/>
            <pc:sldMk cId="437881699" sldId="283"/>
            <ac:spMk id="3" creationId="{7B1E0118-50A9-4C0C-A872-9367E9F9AD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17: The Beginning of the Life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Unit 6: Growth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C3DE0-55D1-4CC7-9E79-4D528FB5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Healthy Fetus: Things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B42641-ED63-4F37-8A10-951F7ED7C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863600"/>
            <a:ext cx="7315200" cy="5866726"/>
          </a:xfrm>
        </p:spPr>
        <p:txBody>
          <a:bodyPr/>
          <a:lstStyle/>
          <a:p>
            <a:r>
              <a:rPr lang="en-US" sz="2800"/>
              <a:t>Tobacco</a:t>
            </a:r>
          </a:p>
          <a:p>
            <a:r>
              <a:rPr lang="en-US" sz="2800"/>
              <a:t>Alcohol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sz="2400" b="1" u="sng"/>
              <a:t>Fetal alcohol syndrome: a group of alcohol-related birth defects that includes both physical and mental problems</a:t>
            </a:r>
          </a:p>
          <a:p>
            <a:pPr>
              <a:spcBef>
                <a:spcPts val="200"/>
              </a:spcBef>
            </a:pPr>
            <a:r>
              <a:rPr lang="en-US" sz="2800"/>
              <a:t>Drug Use</a:t>
            </a:r>
          </a:p>
          <a:p>
            <a:pPr>
              <a:spcBef>
                <a:spcPts val="200"/>
              </a:spcBef>
            </a:pPr>
            <a:r>
              <a:rPr lang="en-US" sz="2800"/>
              <a:t>Hazards in the Environment:</a:t>
            </a:r>
          </a:p>
          <a:p>
            <a:pPr lvl="1">
              <a:spcBef>
                <a:spcPts val="200"/>
              </a:spcBef>
            </a:pPr>
            <a:r>
              <a:rPr lang="en-US" sz="2400"/>
              <a:t>Lead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/>
              <a:t>Mercury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/>
              <a:t>Smog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/>
              <a:t>Radiation</a:t>
            </a:r>
          </a:p>
          <a:p>
            <a:pPr>
              <a:spcBef>
                <a:spcPts val="2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71AB6-896E-49A4-812E-093DBCA4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 of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CD41C4-C5E8-40D4-BF17-D5024AC4E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/>
              <a:t>Most pregnancies result in birth of a healthy baby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sz="2000"/>
              <a:t>About 70% of births occur through vaginal delivery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sz="2000"/>
              <a:t>Complications can result in caesarean section (C-section)</a:t>
            </a:r>
          </a:p>
          <a:p>
            <a:pPr>
              <a:spcBef>
                <a:spcPts val="200"/>
              </a:spcBef>
            </a:pPr>
            <a:r>
              <a:rPr lang="en-US" sz="2400"/>
              <a:t>Premature birth</a:t>
            </a:r>
          </a:p>
          <a:p>
            <a:pPr lvl="1">
              <a:spcBef>
                <a:spcPts val="200"/>
              </a:spcBef>
            </a:pPr>
            <a:r>
              <a:rPr lang="en-US" sz="2000"/>
              <a:t>If a baby comes 3 weeks or more before due date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/>
              <a:t>Serious complications may result in miscarriage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/>
              <a:t>Spontaneous expulsion of fetus occurring before 20th week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/>
              <a:t>Stillborn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/>
              <a:t>Delivery of fetus that has died after 20 weeks of pregnancy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/>
              <a:t>Gestational hypertension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/>
              <a:t>Pre-eclampsia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/>
              <a:t>Ectopic pregnancy</a:t>
            </a:r>
          </a:p>
        </p:txBody>
      </p:sp>
    </p:spTree>
    <p:extLst>
      <p:ext uri="{BB962C8B-B14F-4D97-AF65-F5344CB8AC3E}">
        <p14:creationId xmlns:p14="http://schemas.microsoft.com/office/powerpoint/2010/main" val="314997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5CF2FC8-D184-4B10-83A5-61FC2148BE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Image result for childbirth">
            <a:extLst>
              <a:ext uri="{FF2B5EF4-FFF2-40B4-BE49-F238E27FC236}">
                <a16:creationId xmlns:a16="http://schemas.microsoft.com/office/drawing/2014/main" xmlns="" id="{6166BF30-7D21-4624-A32E-354067A7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90" y="1952438"/>
            <a:ext cx="5238340" cy="293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AE0ED-3F5F-4857-9F3E-B2390A31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/>
              <a:t>Childbirth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4DE1F-C304-474A-8C5D-67CB52C4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1.Labor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2. Delivery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3. Afterbirth</a:t>
            </a:r>
          </a:p>
        </p:txBody>
      </p:sp>
    </p:spTree>
    <p:extLst>
      <p:ext uri="{BB962C8B-B14F-4D97-AF65-F5344CB8AC3E}">
        <p14:creationId xmlns:p14="http://schemas.microsoft.com/office/powerpoint/2010/main" val="274163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733D0-1040-45BB-9E1D-75A25D9B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Heredity and Genetics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04D5F0-3AC8-46D6-A158-6F7319B49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28700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D1C69-BB40-421E-9C6B-7F89D4B3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4FDB01-80FD-455F-AAC3-59B461863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/>
              <a:t>MAIN IDEA: Heredity is the passing of physical traits from parents to their children</a:t>
            </a:r>
            <a:endParaRPr lang="en-US"/>
          </a:p>
          <a:p>
            <a:r>
              <a:rPr lang="en-US" sz="2400" b="1" u="sng"/>
              <a:t>Chromosomes: found within the nucleus of a cell that carry the codes for inherited traits.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sz="2000" b="1" u="sng"/>
              <a:t>Most of the cells in human body contain 46 chromosomes in 23 pairs</a:t>
            </a:r>
          </a:p>
          <a:p>
            <a:pPr>
              <a:spcBef>
                <a:spcPts val="200"/>
              </a:spcBef>
            </a:pPr>
            <a:r>
              <a:rPr lang="en-US" sz="2400" b="1" u="sng"/>
              <a:t>Genes: basic units of heredity that occur in pairs</a:t>
            </a:r>
          </a:p>
          <a:p>
            <a:pPr>
              <a:spcBef>
                <a:spcPts val="200"/>
              </a:spcBef>
            </a:pPr>
            <a:r>
              <a:rPr lang="en-US" sz="2400" b="1" u="sng"/>
              <a:t>DNA: chemical unit that makes up chromosomes</a:t>
            </a:r>
          </a:p>
          <a:p>
            <a:pPr lvl="1">
              <a:spcBef>
                <a:spcPts val="200"/>
              </a:spcBef>
            </a:pPr>
            <a:r>
              <a:rPr lang="en-US" sz="2000"/>
              <a:t>All living things are made up of DNA</a:t>
            </a:r>
          </a:p>
          <a:p>
            <a:pPr marL="502920" lvl="1" indent="0">
              <a:spcBef>
                <a:spcPts val="200"/>
              </a:spcBef>
              <a:spcAft>
                <a:spcPts val="20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3A777-4E6D-484A-98F7-1916758C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Genetics and Fetal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F61E4-0950-4E83-A031-6A8AC773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MAIN IDEA: Chromosomes from a sperm and an egg unite to carry the hereditary traits from parents</a:t>
            </a:r>
          </a:p>
          <a:p>
            <a:r>
              <a:rPr lang="en-US"/>
              <a:t>When a sperm and egg unite during fertilization, the resulting zygote will have 46 chromosomes, 23 from each parent</a:t>
            </a:r>
          </a:p>
          <a:p>
            <a:r>
              <a:rPr lang="en-US"/>
              <a:t>A zygote divides many times, ultimately producing the trillions of cells that make up the human body</a:t>
            </a:r>
          </a:p>
          <a:p>
            <a:r>
              <a:rPr lang="en-US"/>
              <a:t>Dominant and recessive genes</a:t>
            </a:r>
          </a:p>
          <a:p>
            <a:pPr lvl="1">
              <a:spcBef>
                <a:spcPts val="200"/>
              </a:spcBef>
            </a:pPr>
            <a:r>
              <a:rPr lang="en-US"/>
              <a:t>Dominant traits generally appear in the offspring when they are present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/>
              <a:t>Recessive usually appear only with dominant aren't present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/>
              <a:t>Example: one parent has brown eyes and one has blue; brown eyes are the dominant gene; offspring has blue eyes however, they then have two recessive genes for blue eyes</a:t>
            </a:r>
          </a:p>
        </p:txBody>
      </p:sp>
    </p:spTree>
    <p:extLst>
      <p:ext uri="{BB962C8B-B14F-4D97-AF65-F5344CB8AC3E}">
        <p14:creationId xmlns:p14="http://schemas.microsoft.com/office/powerpoint/2010/main" val="379495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ominant and recessive genes">
            <a:extLst>
              <a:ext uri="{FF2B5EF4-FFF2-40B4-BE49-F238E27FC236}">
                <a16:creationId xmlns:a16="http://schemas.microsoft.com/office/drawing/2014/main" xmlns="" id="{EC0513F1-FD2E-42F9-9C1B-AB8D0FAF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002" y="180975"/>
            <a:ext cx="8997950" cy="64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Image result for x and xy chromosomes">
            <a:extLst>
              <a:ext uri="{FF2B5EF4-FFF2-40B4-BE49-F238E27FC236}">
                <a16:creationId xmlns:a16="http://schemas.microsoft.com/office/drawing/2014/main" xmlns="" id="{71D64CEB-90AC-4378-846A-44F818F3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44" y="2111008"/>
            <a:ext cx="3778286" cy="2626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AEE3D-3913-43C9-BEB2-6B2C16D6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/>
              <a:t>Genes and 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9349B1-8A08-4518-8B97-3569B7AAC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One pair of chromosomes determine gender</a:t>
            </a:r>
          </a:p>
          <a:p>
            <a:r>
              <a:rPr lang="en-US" sz="2400">
                <a:solidFill>
                  <a:srgbClr val="FFFFFF"/>
                </a:solidFill>
              </a:rPr>
              <a:t>Females have two chromosomes and look exactly alike—these are called X chromosomes</a:t>
            </a:r>
          </a:p>
          <a:p>
            <a:r>
              <a:rPr lang="en-US" sz="2400">
                <a:solidFill>
                  <a:srgbClr val="FFFFFF"/>
                </a:solidFill>
              </a:rPr>
              <a:t>Males have two different chromosomes, one shorter than the other.  The shorter one is called the Y chromosome; thus males have X and Y chromosomes</a:t>
            </a:r>
          </a:p>
          <a:p>
            <a:r>
              <a:rPr lang="en-US" sz="2400">
                <a:solidFill>
                  <a:srgbClr val="FFFFFF"/>
                </a:solidFill>
              </a:rPr>
              <a:t>Sperm from a male determines a child</a:t>
            </a:r>
          </a:p>
        </p:txBody>
      </p:sp>
    </p:spTree>
    <p:extLst>
      <p:ext uri="{BB962C8B-B14F-4D97-AF65-F5344CB8AC3E}">
        <p14:creationId xmlns:p14="http://schemas.microsoft.com/office/powerpoint/2010/main" val="248997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E6C0E-8E8B-4FA3-8F2D-AEF6A779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4F74F9-7B31-465D-AE21-165B0442C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/>
              <a:t>Genetic disorders: disorders caused partly or completely by a defect in genes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sz="2000"/>
              <a:t>Some are apparent at birth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sz="2000"/>
              <a:t>Most cannot be cured</a:t>
            </a:r>
          </a:p>
          <a:p>
            <a:pPr>
              <a:spcBef>
                <a:spcPts val="200"/>
              </a:spcBef>
            </a:pPr>
            <a:r>
              <a:rPr lang="en-US" sz="2400" b="1" u="sng"/>
              <a:t>Amniocentesis: a procedure in which a syringe is inserted through a pregnant female's abdominal wall to remove a sample of the amniotic fluid surrounding the developing fetus</a:t>
            </a:r>
          </a:p>
          <a:p>
            <a:pPr>
              <a:spcBef>
                <a:spcPts val="200"/>
              </a:spcBef>
            </a:pPr>
            <a:r>
              <a:rPr lang="en-US" sz="2400" b="1" u="sng"/>
              <a:t>Chorionic villi sampling: a procedure in which a small piece of membrane is removed from the chorion, a layer of tissue the develops into the placenta</a:t>
            </a:r>
          </a:p>
          <a:p>
            <a:pPr>
              <a:spcBef>
                <a:spcPts val="200"/>
              </a:spcBef>
            </a:pPr>
            <a:r>
              <a:rPr lang="en-US" sz="2400"/>
              <a:t>Genetic testing is possible after birth</a:t>
            </a:r>
          </a:p>
        </p:txBody>
      </p:sp>
    </p:spTree>
    <p:extLst>
      <p:ext uri="{BB962C8B-B14F-4D97-AF65-F5344CB8AC3E}">
        <p14:creationId xmlns:p14="http://schemas.microsoft.com/office/powerpoint/2010/main" val="14381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74B4E3-443D-4140-819C-E49CAC11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Human Genetic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765A7C-B077-4E3D-BA25-097945FDA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Sickle-cell anemia</a:t>
            </a:r>
          </a:p>
          <a:p>
            <a:r>
              <a:rPr lang="en-US" sz="2400"/>
              <a:t>Tay-Sachs disease</a:t>
            </a:r>
          </a:p>
          <a:p>
            <a:r>
              <a:rPr lang="en-US" sz="2400"/>
              <a:t>Cystic fibrosis</a:t>
            </a:r>
          </a:p>
          <a:p>
            <a:r>
              <a:rPr lang="en-US" sz="2400"/>
              <a:t>Down syndrome</a:t>
            </a:r>
          </a:p>
          <a:p>
            <a:r>
              <a:rPr lang="en-US" sz="2400"/>
              <a:t>Hemophilia</a:t>
            </a:r>
          </a:p>
        </p:txBody>
      </p:sp>
    </p:spTree>
    <p:extLst>
      <p:ext uri="{BB962C8B-B14F-4D97-AF65-F5344CB8AC3E}">
        <p14:creationId xmlns:p14="http://schemas.microsoft.com/office/powerpoint/2010/main" val="117534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FEBA9-1E4E-464B-99DB-D44296DA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F97D-58A2-49B7-AD36-98A909D89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Describe fetal development during pregnancy and understand the care that needs to be taken to ensure the fetus and mother remain healthy</a:t>
            </a:r>
          </a:p>
          <a:p>
            <a:r>
              <a:rPr lang="en-US" sz="2800"/>
              <a:t>Describe heredity and genetics and where certain traits, like eye and hair color, come from</a:t>
            </a:r>
          </a:p>
          <a:p>
            <a:r>
              <a:rPr lang="en-US" sz="2800"/>
              <a:t>Understand infancy and childhood are times of great changes and growth</a:t>
            </a:r>
          </a:p>
        </p:txBody>
      </p:sp>
    </p:spTree>
    <p:extLst>
      <p:ext uri="{BB962C8B-B14F-4D97-AF65-F5344CB8AC3E}">
        <p14:creationId xmlns:p14="http://schemas.microsoft.com/office/powerpoint/2010/main" val="79457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5FCAB-8ACC-4228-B83C-536332B5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Battling Genetic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653BD-1EF8-4F9C-9D64-45F1B9E1F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Genetic disorders occur when an individual is missing a functioning gene</a:t>
            </a:r>
          </a:p>
          <a:p>
            <a:r>
              <a:rPr lang="en-US" sz="2400" b="1" u="sng"/>
              <a:t>Gene therapy: an experimental treatment and is the process of inserting normal genes into human cells to correct genetic disorders</a:t>
            </a:r>
          </a:p>
          <a:p>
            <a:r>
              <a:rPr lang="en-US" sz="2400"/>
              <a:t>Genetic engineering: placing parts of DNA from on organism into another</a:t>
            </a:r>
          </a:p>
        </p:txBody>
      </p:sp>
    </p:spTree>
    <p:extLst>
      <p:ext uri="{BB962C8B-B14F-4D97-AF65-F5344CB8AC3E}">
        <p14:creationId xmlns:p14="http://schemas.microsoft.com/office/powerpoint/2010/main" val="4150836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57AA5-6C6F-4FC1-B48F-4FD3B4EC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Through Childhood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68884F-120E-46D5-90DC-F301370B2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3 </a:t>
            </a:r>
          </a:p>
        </p:txBody>
      </p:sp>
    </p:spTree>
    <p:extLst>
      <p:ext uri="{BB962C8B-B14F-4D97-AF65-F5344CB8AC3E}">
        <p14:creationId xmlns:p14="http://schemas.microsoft.com/office/powerpoint/2010/main" val="147676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12C49-5EA4-4BB9-82FB-E8C04931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Childhood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E42C8-69E5-4120-B773-E349A9AE4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MAIN IDEA: Each child passes through four stages of development during infancy and childhood</a:t>
            </a:r>
          </a:p>
          <a:p>
            <a:r>
              <a:rPr lang="en-US"/>
              <a:t>Our lives can be divided into 8 developmental stages and the first four occur during infancy and childhood</a:t>
            </a:r>
          </a:p>
          <a:p>
            <a:r>
              <a:rPr lang="en-US" b="1" u="sng"/>
              <a:t>Developmental tasks: events that need to happen in order for a person to continue growing toward becoming a healthy, mature adult</a:t>
            </a:r>
          </a:p>
        </p:txBody>
      </p:sp>
    </p:spTree>
    <p:extLst>
      <p:ext uri="{BB962C8B-B14F-4D97-AF65-F5344CB8AC3E}">
        <p14:creationId xmlns:p14="http://schemas.microsoft.com/office/powerpoint/2010/main" val="362260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CF2FC8-D184-4B10-83A5-61FC2148BE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Image result for infancy">
            <a:extLst>
              <a:ext uri="{FF2B5EF4-FFF2-40B4-BE49-F238E27FC236}">
                <a16:creationId xmlns:a16="http://schemas.microsoft.com/office/drawing/2014/main" xmlns="" id="{165647C8-27C8-499E-837B-3B5464AF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90" y="800003"/>
            <a:ext cx="5238340" cy="5238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53D23-397D-4D4D-B865-448BAE2A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1001713"/>
            <a:ext cx="4999038" cy="1646308"/>
          </a:xfrm>
        </p:spPr>
        <p:txBody>
          <a:bodyPr>
            <a:normAutofit/>
          </a:bodyPr>
          <a:lstStyle/>
          <a:p>
            <a:r>
              <a:rPr lang="en-US"/>
              <a:t>Infancy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434814-BAC8-4C66-8394-0795E3012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8" y="2181225"/>
            <a:ext cx="4999037" cy="36533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Fastest growth in a person's life</a:t>
            </a:r>
          </a:p>
          <a:p>
            <a:r>
              <a:rPr lang="en-US" sz="2800">
                <a:solidFill>
                  <a:srgbClr val="FFFFFF"/>
                </a:solidFill>
              </a:rPr>
              <a:t>It is a time of learning: how to eat solid food, sit up, crawl, walk</a:t>
            </a:r>
          </a:p>
          <a:p>
            <a:r>
              <a:rPr lang="en-US" sz="2800" b="1" u="sng">
                <a:solidFill>
                  <a:srgbClr val="FFFFFF"/>
                </a:solidFill>
              </a:rPr>
              <a:t>This includes birth to 12 months</a:t>
            </a:r>
          </a:p>
          <a:p>
            <a:r>
              <a:rPr lang="en-US" sz="2800">
                <a:solidFill>
                  <a:srgbClr val="FFFFFF"/>
                </a:solidFill>
              </a:rPr>
              <a:t>Experiences 5 basic emotions</a:t>
            </a:r>
          </a:p>
          <a:p>
            <a:r>
              <a:rPr lang="en-US" sz="2800">
                <a:solidFill>
                  <a:srgbClr val="FFFFFF"/>
                </a:solidFill>
              </a:rPr>
              <a:t>Wants companionship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12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ages 1-3">
            <a:extLst>
              <a:ext uri="{FF2B5EF4-FFF2-40B4-BE49-F238E27FC236}">
                <a16:creationId xmlns:a16="http://schemas.microsoft.com/office/drawing/2014/main" xmlns="" id="{92729F5E-C67A-43DF-AF70-1502816DB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576" y="4161453"/>
            <a:ext cx="3352583" cy="1918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E0178-3DD4-4CEA-BAC5-7078A9B7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Early Childhood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955A99-8261-41B3-AE53-C7CAED7C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300259"/>
            <a:ext cx="7315200" cy="3905029"/>
          </a:xfrm>
        </p:spPr>
        <p:txBody>
          <a:bodyPr>
            <a:normAutofit/>
          </a:bodyPr>
          <a:lstStyle/>
          <a:p>
            <a:r>
              <a:rPr lang="en-US" sz="1800"/>
              <a:t>Children begin to feel proud of their accomplishments and are eager to learn new tasks</a:t>
            </a:r>
          </a:p>
          <a:p>
            <a:r>
              <a:rPr lang="en-US" sz="1800" b="1" u="sng"/>
              <a:t>Autonomy: the confidence that a person can control their own body, impulses, and environment</a:t>
            </a:r>
          </a:p>
          <a:p>
            <a:r>
              <a:rPr lang="en-US" sz="1800" b="1" u="sng"/>
              <a:t>Includes ages 1-3</a:t>
            </a:r>
          </a:p>
          <a:p>
            <a:r>
              <a:rPr lang="en-US" sz="1800"/>
              <a:t>Walks well</a:t>
            </a:r>
          </a:p>
          <a:p>
            <a:r>
              <a:rPr lang="en-US" sz="1800"/>
              <a:t>Pick up object without losing balance</a:t>
            </a:r>
          </a:p>
          <a:p>
            <a:r>
              <a:rPr lang="en-US" sz="1800"/>
              <a:t>Shows defiance</a:t>
            </a:r>
          </a:p>
          <a:p>
            <a:r>
              <a:rPr lang="en-US" sz="1800"/>
              <a:t>Desires approval</a:t>
            </a:r>
          </a:p>
          <a:p>
            <a:r>
              <a:rPr lang="en-US" sz="1800"/>
              <a:t>Takes part in group activities</a:t>
            </a:r>
          </a:p>
        </p:txBody>
      </p:sp>
    </p:spTree>
    <p:extLst>
      <p:ext uri="{BB962C8B-B14F-4D97-AF65-F5344CB8AC3E}">
        <p14:creationId xmlns:p14="http://schemas.microsoft.com/office/powerpoint/2010/main" val="1830676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ages 4-6">
            <a:extLst>
              <a:ext uri="{FF2B5EF4-FFF2-40B4-BE49-F238E27FC236}">
                <a16:creationId xmlns:a16="http://schemas.microsoft.com/office/drawing/2014/main" xmlns="" id="{C9079780-07E3-4A3A-B4EE-3DDA38382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9" r="2650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F37F0-8E1C-4D88-B1ED-086D1F84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Middle Childhood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35460-E557-4740-AF95-7B4DCA56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en-US" sz="1700"/>
              <a:t>Children learn to initiate play rather than following the lead of others</a:t>
            </a:r>
          </a:p>
          <a:p>
            <a:r>
              <a:rPr lang="en-US" sz="1700"/>
              <a:t>Children must be taught to recognize emotions and how to deal with them in appropriate ways</a:t>
            </a:r>
          </a:p>
          <a:p>
            <a:r>
              <a:rPr lang="en-US" sz="1700" b="1" u="sng"/>
              <a:t>Ages 4-6</a:t>
            </a:r>
          </a:p>
          <a:p>
            <a:r>
              <a:rPr lang="en-US" sz="1700"/>
              <a:t>Dresses and undresses</a:t>
            </a:r>
          </a:p>
          <a:p>
            <a:r>
              <a:rPr lang="en-US" sz="1700"/>
              <a:t>Uses utensils to eat</a:t>
            </a:r>
          </a:p>
          <a:p>
            <a:r>
              <a:rPr lang="en-US" sz="1700"/>
              <a:t>Self-confidence grows</a:t>
            </a:r>
          </a:p>
          <a:p>
            <a:r>
              <a:rPr lang="en-US" sz="1700"/>
              <a:t>Eager to explore larger world</a:t>
            </a:r>
          </a:p>
          <a:p>
            <a:r>
              <a:rPr lang="en-US" sz="1700"/>
              <a:t>Respects others belongings</a:t>
            </a:r>
          </a:p>
          <a:p>
            <a:r>
              <a:rPr lang="en-US" sz="1700"/>
              <a:t>May want to do things their own way</a:t>
            </a:r>
          </a:p>
        </p:txBody>
      </p:sp>
    </p:spTree>
    <p:extLst>
      <p:ext uri="{BB962C8B-B14F-4D97-AF65-F5344CB8AC3E}">
        <p14:creationId xmlns:p14="http://schemas.microsoft.com/office/powerpoint/2010/main" val="4060923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F9E6A-C4C3-4B83-8B41-52348D5C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 Childhood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A3A583-949D-4597-92D3-EA7740E4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School becomes an important part of a child's life </a:t>
            </a:r>
          </a:p>
          <a:p>
            <a:r>
              <a:rPr lang="en-US"/>
              <a:t>Develop a conscious</a:t>
            </a:r>
          </a:p>
          <a:p>
            <a:r>
              <a:rPr lang="en-US" b="1" u="sng"/>
              <a:t>Ages 7-12</a:t>
            </a:r>
          </a:p>
          <a:p>
            <a:r>
              <a:rPr lang="en-US"/>
              <a:t>Puberty may begin</a:t>
            </a:r>
          </a:p>
          <a:p>
            <a:r>
              <a:rPr lang="en-US"/>
              <a:t>Develops sense of self</a:t>
            </a:r>
          </a:p>
          <a:p>
            <a:r>
              <a:rPr lang="en-US"/>
              <a:t>Becomes aware of dangers in the world</a:t>
            </a:r>
          </a:p>
          <a:p>
            <a:r>
              <a:rPr lang="en-US"/>
              <a:t>Peer pressure</a:t>
            </a:r>
          </a:p>
          <a:p>
            <a:r>
              <a:rPr lang="en-US"/>
              <a:t>Moral decisions</a:t>
            </a:r>
          </a:p>
        </p:txBody>
      </p:sp>
      <p:pic>
        <p:nvPicPr>
          <p:cNvPr id="4" name="Picture 4" descr="Image result for ages 7-12">
            <a:extLst>
              <a:ext uri="{FF2B5EF4-FFF2-40B4-BE49-F238E27FC236}">
                <a16:creationId xmlns:a16="http://schemas.microsoft.com/office/drawing/2014/main" xmlns="" id="{6D71EF16-D04B-4EB8-9EC0-EFCD9C16C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575" y="4600575"/>
            <a:ext cx="4395787" cy="19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5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Image result for scoliosis">
            <a:extLst>
              <a:ext uri="{FF2B5EF4-FFF2-40B4-BE49-F238E27FC236}">
                <a16:creationId xmlns:a16="http://schemas.microsoft.com/office/drawing/2014/main" xmlns="" id="{80FD768D-98FB-494B-8670-85FB7F456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44" y="1938351"/>
            <a:ext cx="3778286" cy="2971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3E8E7-6EC4-416A-9FA6-7C6F0088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/>
              <a:t>Childhood Health Screenings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EEBCA5-961B-40FE-8B0D-F34918F8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2001838"/>
            <a:ext cx="6451600" cy="44837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Vision and hearing</a:t>
            </a:r>
          </a:p>
          <a:p>
            <a:pPr lvl="1">
              <a:spcBef>
                <a:spcPts val="200"/>
              </a:spcBef>
            </a:pPr>
            <a:r>
              <a:rPr lang="en-US" sz="1700">
                <a:solidFill>
                  <a:srgbClr val="FFFFFF"/>
                </a:solidFill>
              </a:rPr>
              <a:t>Nearly 1 in 4 school-aged children in the US have a vision problem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700">
                <a:solidFill>
                  <a:srgbClr val="FFFFFF"/>
                </a:solidFill>
              </a:rPr>
              <a:t>Newborns receive screening and continue through childhood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700">
                <a:solidFill>
                  <a:srgbClr val="FFFFFF"/>
                </a:solidFill>
              </a:rPr>
              <a:t>2-3 in every 1,000 children in the US are born with a hearing impairment severe enough to affect their language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700" b="1" u="sng">
                <a:solidFill>
                  <a:srgbClr val="FFFFFF"/>
                </a:solidFill>
              </a:rPr>
              <a:t>Scoliosis: an abnormal lateral curvature of the spine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700">
                <a:solidFill>
                  <a:srgbClr val="FFFFFF"/>
                </a:solidFill>
              </a:rPr>
              <a:t>May begin in childhood and go unnoticed until the teen years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700">
                <a:solidFill>
                  <a:srgbClr val="FFFFFF"/>
                </a:solidFill>
              </a:rPr>
              <a:t>Cause is unknown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700">
                <a:solidFill>
                  <a:srgbClr val="FFFFFF"/>
                </a:solidFill>
              </a:rPr>
              <a:t>More common in females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700">
                <a:solidFill>
                  <a:srgbClr val="FFFFFF"/>
                </a:solidFill>
              </a:rPr>
              <a:t>Lead poisoning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700">
                <a:solidFill>
                  <a:srgbClr val="FFFFFF"/>
                </a:solidFill>
              </a:rPr>
              <a:t>Blood pressure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700">
                <a:solidFill>
                  <a:srgbClr val="FFFFFF"/>
                </a:solidFill>
              </a:rPr>
              <a:t>Cholesterol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700">
                <a:solidFill>
                  <a:srgbClr val="FFFFFF"/>
                </a:solidFill>
              </a:rPr>
              <a:t>Anemia</a:t>
            </a:r>
          </a:p>
        </p:txBody>
      </p:sp>
    </p:spTree>
    <p:extLst>
      <p:ext uri="{BB962C8B-B14F-4D97-AF65-F5344CB8AC3E}">
        <p14:creationId xmlns:p14="http://schemas.microsoft.com/office/powerpoint/2010/main" val="90837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B1AA9-DF54-4C5A-A066-38089775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E0118-50A9-4C0C-A872-9367E9F9A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Florida Health</a:t>
            </a:r>
          </a:p>
        </p:txBody>
      </p:sp>
    </p:spTree>
    <p:extLst>
      <p:ext uri="{BB962C8B-B14F-4D97-AF65-F5344CB8AC3E}">
        <p14:creationId xmlns:p14="http://schemas.microsoft.com/office/powerpoint/2010/main" val="43788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C96EA-A445-4CD4-83F6-63D890C3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Prenatal Development and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C42B05-AF40-430A-AE06-C8C2B3E2D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64776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48140-F3D2-48C7-9992-23514958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Very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9BF54A-462A-40C8-88FA-1EC832D55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238" y="215900"/>
            <a:ext cx="8354367" cy="64658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/>
              <a:t>MAIN IDEA: A single cell, formed from one egg and one sperm, can grow into a complex human being</a:t>
            </a:r>
            <a:endParaRPr lang="en-US"/>
          </a:p>
          <a:p>
            <a:r>
              <a:rPr lang="en-US" sz="2800" b="1" u="sng"/>
              <a:t>Fertilization: union of a male sperm cell and a female egg cell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sz="2400"/>
              <a:t>Also known as conception</a:t>
            </a:r>
          </a:p>
          <a:p>
            <a:pPr>
              <a:spcBef>
                <a:spcPts val="200"/>
              </a:spcBef>
              <a:spcAft>
                <a:spcPts val="250"/>
              </a:spcAft>
            </a:pPr>
            <a:r>
              <a:rPr lang="en-US" sz="2800" b="1" u="sng"/>
              <a:t>Zygote: cell that results from fertilization</a:t>
            </a:r>
          </a:p>
          <a:p>
            <a:pPr>
              <a:spcBef>
                <a:spcPts val="200"/>
              </a:spcBef>
            </a:pPr>
            <a:r>
              <a:rPr lang="en-US" sz="2800" b="1" u="sng"/>
              <a:t>Implantation: process by which the zygote attaches to the uterine wall</a:t>
            </a:r>
          </a:p>
          <a:p>
            <a:pPr>
              <a:spcBef>
                <a:spcPts val="200"/>
              </a:spcBef>
              <a:spcAft>
                <a:spcPts val="250"/>
              </a:spcAft>
            </a:pPr>
            <a:r>
              <a:rPr lang="en-US" sz="2800" b="1" u="sng"/>
              <a:t>Embryo: cluster of cells that develops between the third and eighth week of pregnancy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u="sng"/>
              <a:t>Fetus: group of developing cell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/>
              <a:t>Called a fetus after about 8 weeks</a:t>
            </a:r>
          </a:p>
        </p:txBody>
      </p:sp>
    </p:spTree>
    <p:extLst>
      <p:ext uri="{BB962C8B-B14F-4D97-AF65-F5344CB8AC3E}">
        <p14:creationId xmlns:p14="http://schemas.microsoft.com/office/powerpoint/2010/main" val="388344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C56E4-AAE0-4FB4-B6A4-BC45E23F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Growing Embryo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BC5C7-5852-43CF-9509-591B7E865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The cells of an embryo will continue to divide as it grows.</a:t>
            </a:r>
          </a:p>
          <a:p>
            <a:r>
              <a:rPr lang="en-US" sz="2400" b="1" u="sng"/>
              <a:t>Amniotic sac: thin, fluid-filled membrane that surrounds an protects the developing embryo</a:t>
            </a:r>
          </a:p>
          <a:p>
            <a:r>
              <a:rPr lang="en-US" sz="2400" b="1" u="sng"/>
              <a:t>Umbilical cord: thick, blood-rich tissue that lines the walls of the uterus during pregnancy and nourishes the embryo</a:t>
            </a:r>
          </a:p>
          <a:p>
            <a:r>
              <a:rPr lang="en-US" sz="2400"/>
              <a:t>Substances that are harmful to a developing embryo can pass through the umbilical cord</a:t>
            </a:r>
          </a:p>
          <a:p>
            <a:r>
              <a:rPr lang="en-US" sz="2400"/>
              <a:t>The time from conception to birth usually takes 280 days and is divided into three trimesters</a:t>
            </a:r>
          </a:p>
        </p:txBody>
      </p:sp>
    </p:spTree>
    <p:extLst>
      <p:ext uri="{BB962C8B-B14F-4D97-AF65-F5344CB8AC3E}">
        <p14:creationId xmlns:p14="http://schemas.microsoft.com/office/powerpoint/2010/main" val="158054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8424AB-D56B-4256-866A-5B54DE93C2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999C28-AD33-4EB7-A5F1-C06D10A5FD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864E5C9-52C9-4572-AC75-548B9B9C26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5CC6500-4DBD-4C34-BC14-2387FB483B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Image result for implantation">
            <a:extLst>
              <a:ext uri="{FF2B5EF4-FFF2-40B4-BE49-F238E27FC236}">
                <a16:creationId xmlns:a16="http://schemas.microsoft.com/office/drawing/2014/main" xmlns="" id="{24DFF6C8-01E8-4A03-8E3C-00B177D42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640" y="1037197"/>
            <a:ext cx="6367271" cy="47754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E34A3B6-BAD2-4156-BDC6-4736248BFD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9518E-BD8F-4BEC-8CF9-55BBDC6B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/>
              <a:t>Implantation</a:t>
            </a:r>
          </a:p>
        </p:txBody>
      </p:sp>
    </p:spTree>
    <p:extLst>
      <p:ext uri="{BB962C8B-B14F-4D97-AF65-F5344CB8AC3E}">
        <p14:creationId xmlns:p14="http://schemas.microsoft.com/office/powerpoint/2010/main" val="69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2ABBB681-F4D2-40F2-ACC3-DE0B4B4880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1590"/>
            <a:ext cx="12192000" cy="6858000"/>
          </a:xfrm>
          <a:prstGeom prst="rect">
            <a:avLst/>
          </a:prstGeom>
          <a:solidFill>
            <a:srgbClr val="775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388ED0-1FEF-4E11-B488-BD661D1AC1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major changes in trimesters">
            <a:extLst>
              <a:ext uri="{FF2B5EF4-FFF2-40B4-BE49-F238E27FC236}">
                <a16:creationId xmlns:a16="http://schemas.microsoft.com/office/drawing/2014/main" xmlns="" id="{1C3D676D-14AC-4DDB-9122-3F7F1020A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365" y="771434"/>
            <a:ext cx="7029270" cy="52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7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xmlns="" id="{3A5055F0-1A60-4E6B-8773-E58930B0E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4" b="58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3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4F165-0A69-4EF4-BEC2-4B4B814C5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Healthy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BC4507-5E2D-4088-A966-9C7976D2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/>
              <a:t>Prenatal: steps that a pregnant female can take to provide for her own health and the health of her baby</a:t>
            </a:r>
          </a:p>
          <a:p>
            <a:r>
              <a:rPr lang="en-US"/>
              <a:t>Seeing a doctor regularly throughout the pregnancy will provide a new mother with the care and nutritional advice she needs</a:t>
            </a:r>
          </a:p>
          <a:p>
            <a:r>
              <a:rPr lang="en-US"/>
              <a:t>What to eat: calcium, protein, iron, vitamin A, vitamin B complex, and folic acid</a:t>
            </a:r>
          </a:p>
          <a:p>
            <a:r>
              <a:rPr lang="en-US" b="1" u="sng"/>
              <a:t>Most pregnant females need to only consume an extra 300 calories/day</a:t>
            </a:r>
          </a:p>
          <a:p>
            <a:r>
              <a:rPr lang="en-US"/>
              <a:t>Females at a healthy weight should gain 25-35 pounds </a:t>
            </a:r>
          </a:p>
          <a:p>
            <a:pPr lvl="1">
              <a:spcBef>
                <a:spcPts val="200"/>
              </a:spcBef>
            </a:pPr>
            <a:r>
              <a:rPr lang="en-US"/>
              <a:t>Too little weight can result in small, undeveloped baby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/>
              <a:t>Too much weight can result in an early delivery</a:t>
            </a:r>
          </a:p>
          <a:p>
            <a:pPr lvl="1">
              <a:spcBef>
                <a:spcPts val="2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980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1123</Words>
  <Application>Microsoft Office PowerPoint</Application>
  <PresentationFormat>Widescreen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Corbel</vt:lpstr>
      <vt:lpstr>Wingdings 2</vt:lpstr>
      <vt:lpstr>Frame</vt:lpstr>
      <vt:lpstr>Chapter 17: The Beginning of the Life Cycle</vt:lpstr>
      <vt:lpstr>Objectives</vt:lpstr>
      <vt:lpstr>Prenatal Development and Care</vt:lpstr>
      <vt:lpstr>The Very Beginning</vt:lpstr>
      <vt:lpstr>The Growing Embryo</vt:lpstr>
      <vt:lpstr>Implantation</vt:lpstr>
      <vt:lpstr>PowerPoint Presentation</vt:lpstr>
      <vt:lpstr>PowerPoint Presentation</vt:lpstr>
      <vt:lpstr>A Healthy Pregnancy</vt:lpstr>
      <vt:lpstr>A Healthy Fetus: Things to Avoid</vt:lpstr>
      <vt:lpstr>Complications of Pregnancy</vt:lpstr>
      <vt:lpstr>Childbirth</vt:lpstr>
      <vt:lpstr>Heredity and Genetics</vt:lpstr>
      <vt:lpstr>Heredity</vt:lpstr>
      <vt:lpstr>Genetics and Fetal Development</vt:lpstr>
      <vt:lpstr>PowerPoint Presentation</vt:lpstr>
      <vt:lpstr>Genes and Gender</vt:lpstr>
      <vt:lpstr>Genetic Disorders</vt:lpstr>
      <vt:lpstr>Common Human Genetic Disorders</vt:lpstr>
      <vt:lpstr>Battling Genetic Disease</vt:lpstr>
      <vt:lpstr>Birth Through Childhood</vt:lpstr>
      <vt:lpstr>Childhood</vt:lpstr>
      <vt:lpstr>Infancy</vt:lpstr>
      <vt:lpstr>Early Childhood</vt:lpstr>
      <vt:lpstr>Middle Childhood</vt:lpstr>
      <vt:lpstr>Late Childhood</vt:lpstr>
      <vt:lpstr>Childhood Health Screenings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17: The Beginning of the Life Cycle</dc:title>
  <dc:creator>McGehee, Chelsea T.</dc:creator>
  <cp:lastModifiedBy>McGehee, Chelsea T.</cp:lastModifiedBy>
  <cp:revision>2</cp:revision>
  <dcterms:modified xsi:type="dcterms:W3CDTF">2018-01-16T14:48:25Z</dcterms:modified>
</cp:coreProperties>
</file>