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ehee, Chelsea T." userId="S::mcgeheec@santarosa.k12.fl.us::1363c606-4196-4b85-9e7c-9454497d93bd" providerId="AD" clId="Web-{D11EB0C3-3ABD-43D9-8252-B63CBCD6B11B}"/>
    <pc:docChg chg="addSld modSld">
      <pc:chgData name="McGehee, Chelsea T." userId="S::mcgeheec@santarosa.k12.fl.us::1363c606-4196-4b85-9e7c-9454497d93bd" providerId="AD" clId="Web-{D11EB0C3-3ABD-43D9-8252-B63CBCD6B11B}" dt="2018-05-14T17:08:13.750" v="2279" actId="20577"/>
      <pc:docMkLst>
        <pc:docMk/>
      </pc:docMkLst>
      <pc:sldChg chg="modSp">
        <pc:chgData name="McGehee, Chelsea T." userId="S::mcgeheec@santarosa.k12.fl.us::1363c606-4196-4b85-9e7c-9454497d93bd" providerId="AD" clId="Web-{D11EB0C3-3ABD-43D9-8252-B63CBCD6B11B}" dt="2018-05-14T14:59:39.042" v="5" actId="20577"/>
        <pc:sldMkLst>
          <pc:docMk/>
          <pc:sldMk cId="356326839" sldId="256"/>
        </pc:sldMkLst>
        <pc:spChg chg="mod">
          <ac:chgData name="McGehee, Chelsea T." userId="S::mcgeheec@santarosa.k12.fl.us::1363c606-4196-4b85-9e7c-9454497d93bd" providerId="AD" clId="Web-{D11EB0C3-3ABD-43D9-8252-B63CBCD6B11B}" dt="2018-05-14T14:59:33.651" v="2" actId="20577"/>
          <ac:spMkLst>
            <pc:docMk/>
            <pc:sldMk cId="356326839" sldId="256"/>
            <ac:spMk id="2" creationId="{00000000-0000-0000-0000-000000000000}"/>
          </ac:spMkLst>
        </pc:spChg>
        <pc:spChg chg="mod">
          <ac:chgData name="McGehee, Chelsea T." userId="S::mcgeheec@santarosa.k12.fl.us::1363c606-4196-4b85-9e7c-9454497d93bd" providerId="AD" clId="Web-{D11EB0C3-3ABD-43D9-8252-B63CBCD6B11B}" dt="2018-05-14T14:59:39.042" v="5" actId="20577"/>
          <ac:spMkLst>
            <pc:docMk/>
            <pc:sldMk cId="356326839" sldId="256"/>
            <ac:spMk id="3" creationId="{00000000-0000-0000-0000-000000000000}"/>
          </ac:spMkLst>
        </pc:spChg>
      </pc:sldChg>
      <pc:sldChg chg="modSp new">
        <pc:chgData name="McGehee, Chelsea T." userId="S::mcgeheec@santarosa.k12.fl.us::1363c606-4196-4b85-9e7c-9454497d93bd" providerId="AD" clId="Web-{D11EB0C3-3ABD-43D9-8252-B63CBCD6B11B}" dt="2018-05-14T15:01:39.169" v="133" actId="20577"/>
        <pc:sldMkLst>
          <pc:docMk/>
          <pc:sldMk cId="690378937" sldId="257"/>
        </pc:sldMkLst>
        <pc:spChg chg="mod">
          <ac:chgData name="McGehee, Chelsea T." userId="S::mcgeheec@santarosa.k12.fl.us::1363c606-4196-4b85-9e7c-9454497d93bd" providerId="AD" clId="Web-{D11EB0C3-3ABD-43D9-8252-B63CBCD6B11B}" dt="2018-05-14T14:59:47.776" v="9" actId="20577"/>
          <ac:spMkLst>
            <pc:docMk/>
            <pc:sldMk cId="690378937" sldId="257"/>
            <ac:spMk id="2" creationId="{58516675-7B04-43D3-987E-BA63FA9E7396}"/>
          </ac:spMkLst>
        </pc:spChg>
        <pc:spChg chg="mod">
          <ac:chgData name="McGehee, Chelsea T." userId="S::mcgeheec@santarosa.k12.fl.us::1363c606-4196-4b85-9e7c-9454497d93bd" providerId="AD" clId="Web-{D11EB0C3-3ABD-43D9-8252-B63CBCD6B11B}" dt="2018-05-14T15:01:39.169" v="133" actId="20577"/>
          <ac:spMkLst>
            <pc:docMk/>
            <pc:sldMk cId="690378937" sldId="257"/>
            <ac:spMk id="3" creationId="{9A17F513-DD1B-454C-9D71-B9920CD19CA9}"/>
          </ac:spMkLst>
        </pc:spChg>
      </pc:sldChg>
      <pc:sldChg chg="modSp new">
        <pc:chgData name="McGehee, Chelsea T." userId="S::mcgeheec@santarosa.k12.fl.us::1363c606-4196-4b85-9e7c-9454497d93bd" providerId="AD" clId="Web-{D11EB0C3-3ABD-43D9-8252-B63CBCD6B11B}" dt="2018-05-14T15:02:15.388" v="151" actId="20577"/>
        <pc:sldMkLst>
          <pc:docMk/>
          <pc:sldMk cId="3790074156" sldId="258"/>
        </pc:sldMkLst>
        <pc:spChg chg="mod">
          <ac:chgData name="McGehee, Chelsea T." userId="S::mcgeheec@santarosa.k12.fl.us::1363c606-4196-4b85-9e7c-9454497d93bd" providerId="AD" clId="Web-{D11EB0C3-3ABD-43D9-8252-B63CBCD6B11B}" dt="2018-05-14T15:02:12.794" v="150" actId="20577"/>
          <ac:spMkLst>
            <pc:docMk/>
            <pc:sldMk cId="3790074156" sldId="258"/>
            <ac:spMk id="2" creationId="{5F250056-4E10-4003-9C42-E0341271B8FA}"/>
          </ac:spMkLst>
        </pc:spChg>
        <pc:spChg chg="mod">
          <ac:chgData name="McGehee, Chelsea T." userId="S::mcgeheec@santarosa.k12.fl.us::1363c606-4196-4b85-9e7c-9454497d93bd" providerId="AD" clId="Web-{D11EB0C3-3ABD-43D9-8252-B63CBCD6B11B}" dt="2018-05-14T15:02:15.388" v="151" actId="20577"/>
          <ac:spMkLst>
            <pc:docMk/>
            <pc:sldMk cId="3790074156" sldId="258"/>
            <ac:spMk id="3" creationId="{AF0BCEC6-BEE3-4CA3-BCCC-36CAFC8955B3}"/>
          </ac:spMkLst>
        </pc:spChg>
      </pc:sldChg>
      <pc:sldChg chg="modSp new">
        <pc:chgData name="McGehee, Chelsea T." userId="S::mcgeheec@santarosa.k12.fl.us::1363c606-4196-4b85-9e7c-9454497d93bd" providerId="AD" clId="Web-{D11EB0C3-3ABD-43D9-8252-B63CBCD6B11B}" dt="2018-05-14T15:05:08.048" v="336" actId="20577"/>
        <pc:sldMkLst>
          <pc:docMk/>
          <pc:sldMk cId="3244874498" sldId="259"/>
        </pc:sldMkLst>
        <pc:spChg chg="mod">
          <ac:chgData name="McGehee, Chelsea T." userId="S::mcgeheec@santarosa.k12.fl.us::1363c606-4196-4b85-9e7c-9454497d93bd" providerId="AD" clId="Web-{D11EB0C3-3ABD-43D9-8252-B63CBCD6B11B}" dt="2018-05-14T15:02:23.451" v="156" actId="20577"/>
          <ac:spMkLst>
            <pc:docMk/>
            <pc:sldMk cId="3244874498" sldId="259"/>
            <ac:spMk id="2" creationId="{3C1400B3-960E-407C-928B-404C043715B3}"/>
          </ac:spMkLst>
        </pc:spChg>
        <pc:spChg chg="mod">
          <ac:chgData name="McGehee, Chelsea T." userId="S::mcgeheec@santarosa.k12.fl.us::1363c606-4196-4b85-9e7c-9454497d93bd" providerId="AD" clId="Web-{D11EB0C3-3ABD-43D9-8252-B63CBCD6B11B}" dt="2018-05-14T15:05:08.048" v="336" actId="20577"/>
          <ac:spMkLst>
            <pc:docMk/>
            <pc:sldMk cId="3244874498" sldId="259"/>
            <ac:spMk id="3" creationId="{F255F735-2E3E-49D0-B35A-F5CAB1306D55}"/>
          </ac:spMkLst>
        </pc:spChg>
      </pc:sldChg>
      <pc:sldChg chg="addSp modSp new mod setBg">
        <pc:chgData name="McGehee, Chelsea T." userId="S::mcgeheec@santarosa.k12.fl.us::1363c606-4196-4b85-9e7c-9454497d93bd" providerId="AD" clId="Web-{D11EB0C3-3ABD-43D9-8252-B63CBCD6B11B}" dt="2018-05-14T15:06:48.565" v="399" actId="20577"/>
        <pc:sldMkLst>
          <pc:docMk/>
          <pc:sldMk cId="2656069366" sldId="260"/>
        </pc:sldMkLst>
        <pc:spChg chg="mod">
          <ac:chgData name="McGehee, Chelsea T." userId="S::mcgeheec@santarosa.k12.fl.us::1363c606-4196-4b85-9e7c-9454497d93bd" providerId="AD" clId="Web-{D11EB0C3-3ABD-43D9-8252-B63CBCD6B11B}" dt="2018-05-14T15:06:39.707" v="394" actId="20577"/>
          <ac:spMkLst>
            <pc:docMk/>
            <pc:sldMk cId="2656069366" sldId="260"/>
            <ac:spMk id="2" creationId="{D84FD0D4-C1BA-4C46-BCFE-E91128744879}"/>
          </ac:spMkLst>
        </pc:spChg>
        <pc:spChg chg="mod">
          <ac:chgData name="McGehee, Chelsea T." userId="S::mcgeheec@santarosa.k12.fl.us::1363c606-4196-4b85-9e7c-9454497d93bd" providerId="AD" clId="Web-{D11EB0C3-3ABD-43D9-8252-B63CBCD6B11B}" dt="2018-05-14T15:06:48.565" v="399" actId="20577"/>
          <ac:spMkLst>
            <pc:docMk/>
            <pc:sldMk cId="2656069366" sldId="260"/>
            <ac:spMk id="3" creationId="{17CD36B9-C2B6-43D0-95E2-E1F8DF33D901}"/>
          </ac:spMkLst>
        </pc:spChg>
        <pc:spChg chg="add">
          <ac:chgData name="McGehee, Chelsea T." userId="S::mcgeheec@santarosa.k12.fl.us::1363c606-4196-4b85-9e7c-9454497d93bd" providerId="AD" clId="Web-{D11EB0C3-3ABD-43D9-8252-B63CBCD6B11B}" dt="2018-05-14T15:06:39.707" v="394" actId="20577"/>
          <ac:spMkLst>
            <pc:docMk/>
            <pc:sldMk cId="2656069366" sldId="260"/>
            <ac:spMk id="18" creationId="{9F33B405-D785-4738-B1C0-6A0AA5E98286}"/>
          </ac:spMkLst>
        </pc:spChg>
        <pc:grpChg chg="add">
          <ac:chgData name="McGehee, Chelsea T." userId="S::mcgeheec@santarosa.k12.fl.us::1363c606-4196-4b85-9e7c-9454497d93bd" providerId="AD" clId="Web-{D11EB0C3-3ABD-43D9-8252-B63CBCD6B11B}" dt="2018-05-14T15:06:39.707" v="394" actId="20577"/>
          <ac:grpSpMkLst>
            <pc:docMk/>
            <pc:sldMk cId="2656069366" sldId="260"/>
            <ac:grpSpMk id="9" creationId="{6061F655-345C-4AD8-85BC-913D875232C0}"/>
          </ac:grpSpMkLst>
        </pc:grpChg>
        <pc:picChg chg="add mod ord">
          <ac:chgData name="McGehee, Chelsea T." userId="S::mcgeheec@santarosa.k12.fl.us::1363c606-4196-4b85-9e7c-9454497d93bd" providerId="AD" clId="Web-{D11EB0C3-3ABD-43D9-8252-B63CBCD6B11B}" dt="2018-05-14T15:06:39.707" v="394" actId="20577"/>
          <ac:picMkLst>
            <pc:docMk/>
            <pc:sldMk cId="2656069366" sldId="260"/>
            <ac:picMk id="4" creationId="{8745C26D-408C-4007-8507-1964EDAFC68D}"/>
          </ac:picMkLst>
        </pc:picChg>
      </pc:sldChg>
      <pc:sldChg chg="modSp new">
        <pc:chgData name="McGehee, Chelsea T." userId="S::mcgeheec@santarosa.k12.fl.us::1363c606-4196-4b85-9e7c-9454497d93bd" providerId="AD" clId="Web-{D11EB0C3-3ABD-43D9-8252-B63CBCD6B11B}" dt="2018-05-14T15:10:28.133" v="658" actId="20577"/>
        <pc:sldMkLst>
          <pc:docMk/>
          <pc:sldMk cId="3843721790" sldId="261"/>
        </pc:sldMkLst>
        <pc:spChg chg="mod">
          <ac:chgData name="McGehee, Chelsea T." userId="S::mcgeheec@santarosa.k12.fl.us::1363c606-4196-4b85-9e7c-9454497d93bd" providerId="AD" clId="Web-{D11EB0C3-3ABD-43D9-8252-B63CBCD6B11B}" dt="2018-05-14T15:07:01.769" v="404" actId="20577"/>
          <ac:spMkLst>
            <pc:docMk/>
            <pc:sldMk cId="3843721790" sldId="261"/>
            <ac:spMk id="2" creationId="{D7E78BF7-60F8-48F7-9D17-10F659E33401}"/>
          </ac:spMkLst>
        </pc:spChg>
        <pc:spChg chg="mod">
          <ac:chgData name="McGehee, Chelsea T." userId="S::mcgeheec@santarosa.k12.fl.us::1363c606-4196-4b85-9e7c-9454497d93bd" providerId="AD" clId="Web-{D11EB0C3-3ABD-43D9-8252-B63CBCD6B11B}" dt="2018-05-14T15:10:28.133" v="658" actId="20577"/>
          <ac:spMkLst>
            <pc:docMk/>
            <pc:sldMk cId="3843721790" sldId="261"/>
            <ac:spMk id="3" creationId="{50D7C40C-3D79-419B-B6FC-C50397D3B9FA}"/>
          </ac:spMkLst>
        </pc:spChg>
      </pc:sldChg>
      <pc:sldChg chg="addSp modSp new mod setBg">
        <pc:chgData name="McGehee, Chelsea T." userId="S::mcgeheec@santarosa.k12.fl.us::1363c606-4196-4b85-9e7c-9454497d93bd" providerId="AD" clId="Web-{D11EB0C3-3ABD-43D9-8252-B63CBCD6B11B}" dt="2018-05-14T15:11:45.259" v="706" actId="20577"/>
        <pc:sldMkLst>
          <pc:docMk/>
          <pc:sldMk cId="2032719090" sldId="262"/>
        </pc:sldMkLst>
        <pc:spChg chg="mod">
          <ac:chgData name="McGehee, Chelsea T." userId="S::mcgeheec@santarosa.k12.fl.us::1363c606-4196-4b85-9e7c-9454497d93bd" providerId="AD" clId="Web-{D11EB0C3-3ABD-43D9-8252-B63CBCD6B11B}" dt="2018-05-14T15:11:38.368" v="701" actId="20577"/>
          <ac:spMkLst>
            <pc:docMk/>
            <pc:sldMk cId="2032719090" sldId="262"/>
            <ac:spMk id="2" creationId="{989C1A8C-4E52-4086-91B9-3A90CE23AFEF}"/>
          </ac:spMkLst>
        </pc:spChg>
        <pc:spChg chg="mod">
          <ac:chgData name="McGehee, Chelsea T." userId="S::mcgeheec@santarosa.k12.fl.us::1363c606-4196-4b85-9e7c-9454497d93bd" providerId="AD" clId="Web-{D11EB0C3-3ABD-43D9-8252-B63CBCD6B11B}" dt="2018-05-14T15:11:45.259" v="706" actId="20577"/>
          <ac:spMkLst>
            <pc:docMk/>
            <pc:sldMk cId="2032719090" sldId="262"/>
            <ac:spMk id="3" creationId="{702FC558-CEFC-450D-AA5E-0DF6945DD077}"/>
          </ac:spMkLst>
        </pc:spChg>
        <pc:spChg chg="add">
          <ac:chgData name="McGehee, Chelsea T." userId="S::mcgeheec@santarosa.k12.fl.us::1363c606-4196-4b85-9e7c-9454497d93bd" providerId="AD" clId="Web-{D11EB0C3-3ABD-43D9-8252-B63CBCD6B11B}" dt="2018-05-14T15:11:38.368" v="701" actId="20577"/>
          <ac:spMkLst>
            <pc:docMk/>
            <pc:sldMk cId="2032719090" sldId="262"/>
            <ac:spMk id="18" creationId="{9F33B405-D785-4738-B1C0-6A0AA5E98286}"/>
          </ac:spMkLst>
        </pc:spChg>
        <pc:grpChg chg="add">
          <ac:chgData name="McGehee, Chelsea T." userId="S::mcgeheec@santarosa.k12.fl.us::1363c606-4196-4b85-9e7c-9454497d93bd" providerId="AD" clId="Web-{D11EB0C3-3ABD-43D9-8252-B63CBCD6B11B}" dt="2018-05-14T15:11:38.368" v="701" actId="20577"/>
          <ac:grpSpMkLst>
            <pc:docMk/>
            <pc:sldMk cId="2032719090" sldId="262"/>
            <ac:grpSpMk id="9" creationId="{6061F655-345C-4AD8-85BC-913D875232C0}"/>
          </ac:grpSpMkLst>
        </pc:grpChg>
        <pc:picChg chg="add mod ord">
          <ac:chgData name="McGehee, Chelsea T." userId="S::mcgeheec@santarosa.k12.fl.us::1363c606-4196-4b85-9e7c-9454497d93bd" providerId="AD" clId="Web-{D11EB0C3-3ABD-43D9-8252-B63CBCD6B11B}" dt="2018-05-14T15:11:38.368" v="701" actId="20577"/>
          <ac:picMkLst>
            <pc:docMk/>
            <pc:sldMk cId="2032719090" sldId="262"/>
            <ac:picMk id="4" creationId="{3B1FE2A2-3CF7-4B01-9A19-8D3B02A3353F}"/>
          </ac:picMkLst>
        </pc:picChg>
      </pc:sldChg>
      <pc:sldChg chg="addSp modSp new mod setBg">
        <pc:chgData name="McGehee, Chelsea T." userId="S::mcgeheec@santarosa.k12.fl.us::1363c606-4196-4b85-9e7c-9454497d93bd" providerId="AD" clId="Web-{D11EB0C3-3ABD-43D9-8252-B63CBCD6B11B}" dt="2018-05-14T15:13:48.808" v="785" actId="20577"/>
        <pc:sldMkLst>
          <pc:docMk/>
          <pc:sldMk cId="2055441783" sldId="263"/>
        </pc:sldMkLst>
        <pc:spChg chg="mod">
          <ac:chgData name="McGehee, Chelsea T." userId="S::mcgeheec@santarosa.k12.fl.us::1363c606-4196-4b85-9e7c-9454497d93bd" providerId="AD" clId="Web-{D11EB0C3-3ABD-43D9-8252-B63CBCD6B11B}" dt="2018-05-14T15:13:48.808" v="785" actId="20577"/>
          <ac:spMkLst>
            <pc:docMk/>
            <pc:sldMk cId="2055441783" sldId="263"/>
            <ac:spMk id="2" creationId="{B9A77786-05E1-4FDC-B57F-55CEDF3346AE}"/>
          </ac:spMkLst>
        </pc:spChg>
        <pc:spChg chg="mod">
          <ac:chgData name="McGehee, Chelsea T." userId="S::mcgeheec@santarosa.k12.fl.us::1363c606-4196-4b85-9e7c-9454497d93bd" providerId="AD" clId="Web-{D11EB0C3-3ABD-43D9-8252-B63CBCD6B11B}" dt="2018-05-14T15:13:48.808" v="785" actId="20577"/>
          <ac:spMkLst>
            <pc:docMk/>
            <pc:sldMk cId="2055441783" sldId="263"/>
            <ac:spMk id="3" creationId="{614FC259-FBB6-4DDC-AD16-308B8BA06607}"/>
          </ac:spMkLst>
        </pc:spChg>
        <pc:picChg chg="add mod ord">
          <ac:chgData name="McGehee, Chelsea T." userId="S::mcgeheec@santarosa.k12.fl.us::1363c606-4196-4b85-9e7c-9454497d93bd" providerId="AD" clId="Web-{D11EB0C3-3ABD-43D9-8252-B63CBCD6B11B}" dt="2018-05-14T15:13:48.808" v="785" actId="20577"/>
          <ac:picMkLst>
            <pc:docMk/>
            <pc:sldMk cId="2055441783" sldId="263"/>
            <ac:picMk id="4" creationId="{A30EEC7B-F849-4E51-A8CF-5DFB3C68ABD2}"/>
          </ac:picMkLst>
        </pc:picChg>
      </pc:sldChg>
      <pc:sldChg chg="modSp new">
        <pc:chgData name="McGehee, Chelsea T." userId="S::mcgeheec@santarosa.k12.fl.us::1363c606-4196-4b85-9e7c-9454497d93bd" providerId="AD" clId="Web-{D11EB0C3-3ABD-43D9-8252-B63CBCD6B11B}" dt="2018-05-14T15:14:12.653" v="797" actId="20577"/>
        <pc:sldMkLst>
          <pc:docMk/>
          <pc:sldMk cId="270270251" sldId="264"/>
        </pc:sldMkLst>
        <pc:spChg chg="mod">
          <ac:chgData name="McGehee, Chelsea T." userId="S::mcgeheec@santarosa.k12.fl.us::1363c606-4196-4b85-9e7c-9454497d93bd" providerId="AD" clId="Web-{D11EB0C3-3ABD-43D9-8252-B63CBCD6B11B}" dt="2018-05-14T15:14:09.824" v="796" actId="20577"/>
          <ac:spMkLst>
            <pc:docMk/>
            <pc:sldMk cId="270270251" sldId="264"/>
            <ac:spMk id="2" creationId="{B32BDA20-05FB-414D-99D2-DAEB4CABC46A}"/>
          </ac:spMkLst>
        </pc:spChg>
        <pc:spChg chg="mod">
          <ac:chgData name="McGehee, Chelsea T." userId="S::mcgeheec@santarosa.k12.fl.us::1363c606-4196-4b85-9e7c-9454497d93bd" providerId="AD" clId="Web-{D11EB0C3-3ABD-43D9-8252-B63CBCD6B11B}" dt="2018-05-14T15:14:12.653" v="797" actId="20577"/>
          <ac:spMkLst>
            <pc:docMk/>
            <pc:sldMk cId="270270251" sldId="264"/>
            <ac:spMk id="3" creationId="{CBEB5661-10D6-4AB1-A727-AC63A8D4CB96}"/>
          </ac:spMkLst>
        </pc:spChg>
      </pc:sldChg>
      <pc:sldChg chg="modSp new">
        <pc:chgData name="McGehee, Chelsea T." userId="S::mcgeheec@santarosa.k12.fl.us::1363c606-4196-4b85-9e7c-9454497d93bd" providerId="AD" clId="Web-{D11EB0C3-3ABD-43D9-8252-B63CBCD6B11B}" dt="2018-05-14T16:02:09.181" v="1038" actId="20577"/>
        <pc:sldMkLst>
          <pc:docMk/>
          <pc:sldMk cId="3043952992" sldId="265"/>
        </pc:sldMkLst>
        <pc:spChg chg="mod">
          <ac:chgData name="McGehee, Chelsea T." userId="S::mcgeheec@santarosa.k12.fl.us::1363c606-4196-4b85-9e7c-9454497d93bd" providerId="AD" clId="Web-{D11EB0C3-3ABD-43D9-8252-B63CBCD6B11B}" dt="2018-05-14T15:14:23.293" v="805" actId="20577"/>
          <ac:spMkLst>
            <pc:docMk/>
            <pc:sldMk cId="3043952992" sldId="265"/>
            <ac:spMk id="2" creationId="{0AD78917-A5B3-41F0-8595-AAC5E60FBEC4}"/>
          </ac:spMkLst>
        </pc:spChg>
        <pc:spChg chg="mod">
          <ac:chgData name="McGehee, Chelsea T." userId="S::mcgeheec@santarosa.k12.fl.us::1363c606-4196-4b85-9e7c-9454497d93bd" providerId="AD" clId="Web-{D11EB0C3-3ABD-43D9-8252-B63CBCD6B11B}" dt="2018-05-14T16:02:09.181" v="1038" actId="20577"/>
          <ac:spMkLst>
            <pc:docMk/>
            <pc:sldMk cId="3043952992" sldId="265"/>
            <ac:spMk id="3" creationId="{DD9A241E-26A0-4307-AA0E-31B94DC81661}"/>
          </ac:spMkLst>
        </pc:spChg>
      </pc:sldChg>
      <pc:sldChg chg="modSp new">
        <pc:chgData name="McGehee, Chelsea T." userId="S::mcgeheec@santarosa.k12.fl.us::1363c606-4196-4b85-9e7c-9454497d93bd" providerId="AD" clId="Web-{D11EB0C3-3ABD-43D9-8252-B63CBCD6B11B}" dt="2018-05-14T16:04:52.574" v="1218" actId="20577"/>
        <pc:sldMkLst>
          <pc:docMk/>
          <pc:sldMk cId="1936267874" sldId="266"/>
        </pc:sldMkLst>
        <pc:spChg chg="mod">
          <ac:chgData name="McGehee, Chelsea T." userId="S::mcgeheec@santarosa.k12.fl.us::1363c606-4196-4b85-9e7c-9454497d93bd" providerId="AD" clId="Web-{D11EB0C3-3ABD-43D9-8252-B63CBCD6B11B}" dt="2018-05-14T16:02:24.463" v="1043" actId="20577"/>
          <ac:spMkLst>
            <pc:docMk/>
            <pc:sldMk cId="1936267874" sldId="266"/>
            <ac:spMk id="2" creationId="{E4B47BCE-BD27-46B6-B572-1D1F6BB60F60}"/>
          </ac:spMkLst>
        </pc:spChg>
        <pc:spChg chg="mod">
          <ac:chgData name="McGehee, Chelsea T." userId="S::mcgeheec@santarosa.k12.fl.us::1363c606-4196-4b85-9e7c-9454497d93bd" providerId="AD" clId="Web-{D11EB0C3-3ABD-43D9-8252-B63CBCD6B11B}" dt="2018-05-14T16:04:52.574" v="1218" actId="20577"/>
          <ac:spMkLst>
            <pc:docMk/>
            <pc:sldMk cId="1936267874" sldId="266"/>
            <ac:spMk id="3" creationId="{23CFC0DC-CE37-4F89-A008-5C098DF03876}"/>
          </ac:spMkLst>
        </pc:spChg>
      </pc:sldChg>
      <pc:sldChg chg="modSp new">
        <pc:chgData name="McGehee, Chelsea T." userId="S::mcgeheec@santarosa.k12.fl.us::1363c606-4196-4b85-9e7c-9454497d93bd" providerId="AD" clId="Web-{D11EB0C3-3ABD-43D9-8252-B63CBCD6B11B}" dt="2018-05-14T16:12:27.132" v="1638" actId="20577"/>
        <pc:sldMkLst>
          <pc:docMk/>
          <pc:sldMk cId="1233309381" sldId="267"/>
        </pc:sldMkLst>
        <pc:spChg chg="mod">
          <ac:chgData name="McGehee, Chelsea T." userId="S::mcgeheec@santarosa.k12.fl.us::1363c606-4196-4b85-9e7c-9454497d93bd" providerId="AD" clId="Web-{D11EB0C3-3ABD-43D9-8252-B63CBCD6B11B}" dt="2018-05-14T16:05:16.700" v="1228" actId="20577"/>
          <ac:spMkLst>
            <pc:docMk/>
            <pc:sldMk cId="1233309381" sldId="267"/>
            <ac:spMk id="2" creationId="{9338FE9E-AAC1-453A-89ED-EA55987676B5}"/>
          </ac:spMkLst>
        </pc:spChg>
        <pc:spChg chg="mod">
          <ac:chgData name="McGehee, Chelsea T." userId="S::mcgeheec@santarosa.k12.fl.us::1363c606-4196-4b85-9e7c-9454497d93bd" providerId="AD" clId="Web-{D11EB0C3-3ABD-43D9-8252-B63CBCD6B11B}" dt="2018-05-14T16:12:27.132" v="1638" actId="20577"/>
          <ac:spMkLst>
            <pc:docMk/>
            <pc:sldMk cId="1233309381" sldId="267"/>
            <ac:spMk id="3" creationId="{CB0F9731-4C1E-4F43-87CD-8FD6B7456F6B}"/>
          </ac:spMkLst>
        </pc:spChg>
      </pc:sldChg>
      <pc:sldChg chg="modSp new">
        <pc:chgData name="McGehee, Chelsea T." userId="S::mcgeheec@santarosa.k12.fl.us::1363c606-4196-4b85-9e7c-9454497d93bd" providerId="AD" clId="Web-{D11EB0C3-3ABD-43D9-8252-B63CBCD6B11B}" dt="2018-05-14T16:54:37.995" v="1658" actId="20577"/>
        <pc:sldMkLst>
          <pc:docMk/>
          <pc:sldMk cId="9446198" sldId="268"/>
        </pc:sldMkLst>
        <pc:spChg chg="mod">
          <ac:chgData name="McGehee, Chelsea T." userId="S::mcgeheec@santarosa.k12.fl.us::1363c606-4196-4b85-9e7c-9454497d93bd" providerId="AD" clId="Web-{D11EB0C3-3ABD-43D9-8252-B63CBCD6B11B}" dt="2018-05-14T16:09:33.048" v="1469" actId="20577"/>
          <ac:spMkLst>
            <pc:docMk/>
            <pc:sldMk cId="9446198" sldId="268"/>
            <ac:spMk id="2" creationId="{FF39EF37-B369-44EA-8964-ED5B0B8F116E}"/>
          </ac:spMkLst>
        </pc:spChg>
        <pc:spChg chg="mod">
          <ac:chgData name="McGehee, Chelsea T." userId="S::mcgeheec@santarosa.k12.fl.us::1363c606-4196-4b85-9e7c-9454497d93bd" providerId="AD" clId="Web-{D11EB0C3-3ABD-43D9-8252-B63CBCD6B11B}" dt="2018-05-14T16:54:37.995" v="1658" actId="20577"/>
          <ac:spMkLst>
            <pc:docMk/>
            <pc:sldMk cId="9446198" sldId="268"/>
            <ac:spMk id="3" creationId="{0550E699-30F3-474E-A9E7-7A4327C177FC}"/>
          </ac:spMkLst>
        </pc:spChg>
      </pc:sldChg>
      <pc:sldChg chg="addSp modSp new mod setBg">
        <pc:chgData name="McGehee, Chelsea T." userId="S::mcgeheec@santarosa.k12.fl.us::1363c606-4196-4b85-9e7c-9454497d93bd" providerId="AD" clId="Web-{D11EB0C3-3ABD-43D9-8252-B63CBCD6B11B}" dt="2018-05-14T16:58:32.563" v="1851" actId="20577"/>
        <pc:sldMkLst>
          <pc:docMk/>
          <pc:sldMk cId="3422021505" sldId="269"/>
        </pc:sldMkLst>
        <pc:spChg chg="mod">
          <ac:chgData name="McGehee, Chelsea T." userId="S::mcgeheec@santarosa.k12.fl.us::1363c606-4196-4b85-9e7c-9454497d93bd" providerId="AD" clId="Web-{D11EB0C3-3ABD-43D9-8252-B63CBCD6B11B}" dt="2018-05-14T16:58:01.234" v="1841" actId="20577"/>
          <ac:spMkLst>
            <pc:docMk/>
            <pc:sldMk cId="3422021505" sldId="269"/>
            <ac:spMk id="2" creationId="{2D82E5D6-17F7-4F5F-9E46-6369FE095883}"/>
          </ac:spMkLst>
        </pc:spChg>
        <pc:spChg chg="mod">
          <ac:chgData name="McGehee, Chelsea T." userId="S::mcgeheec@santarosa.k12.fl.us::1363c606-4196-4b85-9e7c-9454497d93bd" providerId="AD" clId="Web-{D11EB0C3-3ABD-43D9-8252-B63CBCD6B11B}" dt="2018-05-14T16:58:32.563" v="1851" actId="20577"/>
          <ac:spMkLst>
            <pc:docMk/>
            <pc:sldMk cId="3422021505" sldId="269"/>
            <ac:spMk id="3" creationId="{C45F4C68-BC02-43E7-8775-36A1BC5D8C33}"/>
          </ac:spMkLst>
        </pc:spChg>
        <pc:spChg chg="add">
          <ac:chgData name="McGehee, Chelsea T." userId="S::mcgeheec@santarosa.k12.fl.us::1363c606-4196-4b85-9e7c-9454497d93bd" providerId="AD" clId="Web-{D11EB0C3-3ABD-43D9-8252-B63CBCD6B11B}" dt="2018-05-14T16:58:01.234" v="1841" actId="20577"/>
          <ac:spMkLst>
            <pc:docMk/>
            <pc:sldMk cId="3422021505" sldId="269"/>
            <ac:spMk id="18" creationId="{9F33B405-D785-4738-B1C0-6A0AA5E98286}"/>
          </ac:spMkLst>
        </pc:spChg>
        <pc:grpChg chg="add">
          <ac:chgData name="McGehee, Chelsea T." userId="S::mcgeheec@santarosa.k12.fl.us::1363c606-4196-4b85-9e7c-9454497d93bd" providerId="AD" clId="Web-{D11EB0C3-3ABD-43D9-8252-B63CBCD6B11B}" dt="2018-05-14T16:58:01.234" v="1841" actId="20577"/>
          <ac:grpSpMkLst>
            <pc:docMk/>
            <pc:sldMk cId="3422021505" sldId="269"/>
            <ac:grpSpMk id="9" creationId="{6061F655-345C-4AD8-85BC-913D875232C0}"/>
          </ac:grpSpMkLst>
        </pc:grpChg>
        <pc:picChg chg="add mod ord">
          <ac:chgData name="McGehee, Chelsea T." userId="S::mcgeheec@santarosa.k12.fl.us::1363c606-4196-4b85-9e7c-9454497d93bd" providerId="AD" clId="Web-{D11EB0C3-3ABD-43D9-8252-B63CBCD6B11B}" dt="2018-05-14T16:58:01.234" v="1841" actId="20577"/>
          <ac:picMkLst>
            <pc:docMk/>
            <pc:sldMk cId="3422021505" sldId="269"/>
            <ac:picMk id="4" creationId="{6B9BB607-210D-4A4F-8176-ACD88771349B}"/>
          </ac:picMkLst>
        </pc:picChg>
      </pc:sldChg>
      <pc:sldChg chg="addSp modSp new mod setBg">
        <pc:chgData name="McGehee, Chelsea T." userId="S::mcgeheec@santarosa.k12.fl.us::1363c606-4196-4b85-9e7c-9454497d93bd" providerId="AD" clId="Web-{D11EB0C3-3ABD-43D9-8252-B63CBCD6B11B}" dt="2018-05-14T17:01:33.740" v="2013" actId="20577"/>
        <pc:sldMkLst>
          <pc:docMk/>
          <pc:sldMk cId="766792348" sldId="270"/>
        </pc:sldMkLst>
        <pc:spChg chg="mod">
          <ac:chgData name="McGehee, Chelsea T." userId="S::mcgeheec@santarosa.k12.fl.us::1363c606-4196-4b85-9e7c-9454497d93bd" providerId="AD" clId="Web-{D11EB0C3-3ABD-43D9-8252-B63CBCD6B11B}" dt="2018-05-14T17:01:10.114" v="2002" actId="20577"/>
          <ac:spMkLst>
            <pc:docMk/>
            <pc:sldMk cId="766792348" sldId="270"/>
            <ac:spMk id="2" creationId="{471924F2-CA57-4D36-822B-0DF9C23654C7}"/>
          </ac:spMkLst>
        </pc:spChg>
        <pc:spChg chg="mod">
          <ac:chgData name="McGehee, Chelsea T." userId="S::mcgeheec@santarosa.k12.fl.us::1363c606-4196-4b85-9e7c-9454497d93bd" providerId="AD" clId="Web-{D11EB0C3-3ABD-43D9-8252-B63CBCD6B11B}" dt="2018-05-14T17:01:33.740" v="2013" actId="20577"/>
          <ac:spMkLst>
            <pc:docMk/>
            <pc:sldMk cId="766792348" sldId="270"/>
            <ac:spMk id="3" creationId="{880ACC6A-EEEC-469E-9E7B-B83EB6AACBE2}"/>
          </ac:spMkLst>
        </pc:spChg>
        <pc:picChg chg="add mod ord">
          <ac:chgData name="McGehee, Chelsea T." userId="S::mcgeheec@santarosa.k12.fl.us::1363c606-4196-4b85-9e7c-9454497d93bd" providerId="AD" clId="Web-{D11EB0C3-3ABD-43D9-8252-B63CBCD6B11B}" dt="2018-05-14T17:01:10.114" v="2002" actId="20577"/>
          <ac:picMkLst>
            <pc:docMk/>
            <pc:sldMk cId="766792348" sldId="270"/>
            <ac:picMk id="4" creationId="{BC3EE82F-F36B-4856-96C7-3B90DC050553}"/>
          </ac:picMkLst>
        </pc:picChg>
      </pc:sldChg>
      <pc:sldChg chg="modSp new">
        <pc:chgData name="McGehee, Chelsea T." userId="S::mcgeheec@santarosa.k12.fl.us::1363c606-4196-4b85-9e7c-9454497d93bd" providerId="AD" clId="Web-{D11EB0C3-3ABD-43D9-8252-B63CBCD6B11B}" dt="2018-05-14T17:07:48.171" v="2260" actId="20577"/>
        <pc:sldMkLst>
          <pc:docMk/>
          <pc:sldMk cId="3143565589" sldId="271"/>
        </pc:sldMkLst>
        <pc:spChg chg="mod">
          <ac:chgData name="McGehee, Chelsea T." userId="S::mcgeheec@santarosa.k12.fl.us::1363c606-4196-4b85-9e7c-9454497d93bd" providerId="AD" clId="Web-{D11EB0C3-3ABD-43D9-8252-B63CBCD6B11B}" dt="2018-05-14T17:03:37.180" v="2019" actId="20577"/>
          <ac:spMkLst>
            <pc:docMk/>
            <pc:sldMk cId="3143565589" sldId="271"/>
            <ac:spMk id="2" creationId="{1448AB31-137A-4562-9335-F4ACD799C2C7}"/>
          </ac:spMkLst>
        </pc:spChg>
        <pc:spChg chg="mod">
          <ac:chgData name="McGehee, Chelsea T." userId="S::mcgeheec@santarosa.k12.fl.us::1363c606-4196-4b85-9e7c-9454497d93bd" providerId="AD" clId="Web-{D11EB0C3-3ABD-43D9-8252-B63CBCD6B11B}" dt="2018-05-14T17:07:48.171" v="2260" actId="20577"/>
          <ac:spMkLst>
            <pc:docMk/>
            <pc:sldMk cId="3143565589" sldId="271"/>
            <ac:spMk id="3" creationId="{CECC5617-FC3B-4EBC-8A7A-7C0195CEEED8}"/>
          </ac:spMkLst>
        </pc:spChg>
      </pc:sldChg>
      <pc:sldChg chg="modSp new mod modClrScheme chgLayout">
        <pc:chgData name="McGehee, Chelsea T." userId="S::mcgeheec@santarosa.k12.fl.us::1363c606-4196-4b85-9e7c-9454497d93bd" providerId="AD" clId="Web-{D11EB0C3-3ABD-43D9-8252-B63CBCD6B11B}" dt="2018-05-14T17:08:13.469" v="2277" actId="20577"/>
        <pc:sldMkLst>
          <pc:docMk/>
          <pc:sldMk cId="10219532" sldId="272"/>
        </pc:sldMkLst>
        <pc:spChg chg="mod ord">
          <ac:chgData name="McGehee, Chelsea T." userId="S::mcgeheec@santarosa.k12.fl.us::1363c606-4196-4b85-9e7c-9454497d93bd" providerId="AD" clId="Web-{D11EB0C3-3ABD-43D9-8252-B63CBCD6B11B}" dt="2018-05-14T17:08:06.562" v="2269" actId="20577"/>
          <ac:spMkLst>
            <pc:docMk/>
            <pc:sldMk cId="10219532" sldId="272"/>
            <ac:spMk id="2" creationId="{1AD3248F-E6E7-40C9-BE18-B6D80C522882}"/>
          </ac:spMkLst>
        </pc:spChg>
        <pc:spChg chg="mod ord">
          <ac:chgData name="McGehee, Chelsea T." userId="S::mcgeheec@santarosa.k12.fl.us::1363c606-4196-4b85-9e7c-9454497d93bd" providerId="AD" clId="Web-{D11EB0C3-3ABD-43D9-8252-B63CBCD6B11B}" dt="2018-05-14T17:08:13.469" v="2277" actId="20577"/>
          <ac:spMkLst>
            <pc:docMk/>
            <pc:sldMk cId="10219532" sldId="272"/>
            <ac:spMk id="3" creationId="{DA48DF72-521B-45BA-ADD1-B6E873E4C272}"/>
          </ac:spMkLst>
        </pc:spChg>
      </pc:sldChg>
    </pc:docChg>
  </pc:docChgLst>
  <pc:docChgLst>
    <pc:chgData name="McGehee, Chelsea T." userId="S::mcgeheec@santarosa.k12.fl.us::1363c606-4196-4b85-9e7c-9454497d93bd" providerId="AD" clId="Web-{3524549D-BC78-4E83-A44C-6867D77D4F79}"/>
    <pc:docChg chg="addSld modSld">
      <pc:chgData name="McGehee, Chelsea T." userId="S::mcgeheec@santarosa.k12.fl.us::1363c606-4196-4b85-9e7c-9454497d93bd" providerId="AD" clId="Web-{3524549D-BC78-4E83-A44C-6867D77D4F79}" dt="2018-05-14T19:30:27.086" v="1299"/>
      <pc:docMkLst>
        <pc:docMk/>
      </pc:docMkLst>
      <pc:sldChg chg="modSp new">
        <pc:chgData name="McGehee, Chelsea T." userId="S::mcgeheec@santarosa.k12.fl.us::1363c606-4196-4b85-9e7c-9454497d93bd" providerId="AD" clId="Web-{3524549D-BC78-4E83-A44C-6867D77D4F79}" dt="2018-05-14T18:27:25.607" v="135" actId="20577"/>
        <pc:sldMkLst>
          <pc:docMk/>
          <pc:sldMk cId="423725788" sldId="273"/>
        </pc:sldMkLst>
        <pc:spChg chg="mod">
          <ac:chgData name="McGehee, Chelsea T." userId="S::mcgeheec@santarosa.k12.fl.us::1363c606-4196-4b85-9e7c-9454497d93bd" providerId="AD" clId="Web-{3524549D-BC78-4E83-A44C-6867D77D4F79}" dt="2018-05-14T18:24:15.242" v="8" actId="20577"/>
          <ac:spMkLst>
            <pc:docMk/>
            <pc:sldMk cId="423725788" sldId="273"/>
            <ac:spMk id="2" creationId="{E88B4D6A-2017-4A2C-BF27-65E0C9F9064A}"/>
          </ac:spMkLst>
        </pc:spChg>
        <pc:spChg chg="mod">
          <ac:chgData name="McGehee, Chelsea T." userId="S::mcgeheec@santarosa.k12.fl.us::1363c606-4196-4b85-9e7c-9454497d93bd" providerId="AD" clId="Web-{3524549D-BC78-4E83-A44C-6867D77D4F79}" dt="2018-05-14T18:27:25.607" v="135" actId="20577"/>
          <ac:spMkLst>
            <pc:docMk/>
            <pc:sldMk cId="423725788" sldId="273"/>
            <ac:spMk id="3" creationId="{5FA73B44-BDCC-423D-BBD5-05C50ACF8683}"/>
          </ac:spMkLst>
        </pc:spChg>
      </pc:sldChg>
      <pc:sldChg chg="addSp modSp new">
        <pc:chgData name="McGehee, Chelsea T." userId="S::mcgeheec@santarosa.k12.fl.us::1363c606-4196-4b85-9e7c-9454497d93bd" providerId="AD" clId="Web-{3524549D-BC78-4E83-A44C-6867D77D4F79}" dt="2018-05-14T18:35:40.681" v="453" actId="1076"/>
        <pc:sldMkLst>
          <pc:docMk/>
          <pc:sldMk cId="4128333895" sldId="274"/>
        </pc:sldMkLst>
        <pc:spChg chg="mod">
          <ac:chgData name="McGehee, Chelsea T." userId="S::mcgeheec@santarosa.k12.fl.us::1363c606-4196-4b85-9e7c-9454497d93bd" providerId="AD" clId="Web-{3524549D-BC78-4E83-A44C-6867D77D4F79}" dt="2018-05-14T18:28:44.952" v="146" actId="20577"/>
          <ac:spMkLst>
            <pc:docMk/>
            <pc:sldMk cId="4128333895" sldId="274"/>
            <ac:spMk id="2" creationId="{B9FCDB60-9FC6-4D81-B52B-23091C77B64D}"/>
          </ac:spMkLst>
        </pc:spChg>
        <pc:graphicFrameChg chg="add mod modGraphic">
          <ac:chgData name="McGehee, Chelsea T." userId="S::mcgeheec@santarosa.k12.fl.us::1363c606-4196-4b85-9e7c-9454497d93bd" providerId="AD" clId="Web-{3524549D-BC78-4E83-A44C-6867D77D4F79}" dt="2018-05-14T18:35:40.681" v="453" actId="1076"/>
          <ac:graphicFrameMkLst>
            <pc:docMk/>
            <pc:sldMk cId="4128333895" sldId="274"/>
            <ac:graphicFrameMk id="3" creationId="{D32AB2E0-0FC6-4CC8-8B59-461868BA808B}"/>
          </ac:graphicFrameMkLst>
        </pc:graphicFrameChg>
      </pc:sldChg>
      <pc:sldChg chg="addSp delSp modSp new">
        <pc:chgData name="McGehee, Chelsea T." userId="S::mcgeheec@santarosa.k12.fl.us::1363c606-4196-4b85-9e7c-9454497d93bd" providerId="AD" clId="Web-{3524549D-BC78-4E83-A44C-6867D77D4F79}" dt="2018-05-14T19:21:43.170" v="787"/>
        <pc:sldMkLst>
          <pc:docMk/>
          <pc:sldMk cId="2454194334" sldId="275"/>
        </pc:sldMkLst>
        <pc:spChg chg="mod">
          <ac:chgData name="McGehee, Chelsea T." userId="S::mcgeheec@santarosa.k12.fl.us::1363c606-4196-4b85-9e7c-9454497d93bd" providerId="AD" clId="Web-{3524549D-BC78-4E83-A44C-6867D77D4F79}" dt="2018-05-14T19:17:46.665" v="460" actId="20577"/>
          <ac:spMkLst>
            <pc:docMk/>
            <pc:sldMk cId="2454194334" sldId="275"/>
            <ac:spMk id="2" creationId="{150AD95C-1F25-41BE-BF80-EFB4E1F9E850}"/>
          </ac:spMkLst>
        </pc:spChg>
        <pc:spChg chg="del">
          <ac:chgData name="McGehee, Chelsea T." userId="S::mcgeheec@santarosa.k12.fl.us::1363c606-4196-4b85-9e7c-9454497d93bd" providerId="AD" clId="Web-{3524549D-BC78-4E83-A44C-6867D77D4F79}" dt="2018-05-14T19:17:46.759" v="461"/>
          <ac:spMkLst>
            <pc:docMk/>
            <pc:sldMk cId="2454194334" sldId="275"/>
            <ac:spMk id="3" creationId="{A1D1D861-8032-423C-BEB0-C81746BE68A5}"/>
          </ac:spMkLst>
        </pc:spChg>
        <pc:graphicFrameChg chg="add mod ord modGraphic">
          <ac:chgData name="McGehee, Chelsea T." userId="S::mcgeheec@santarosa.k12.fl.us::1363c606-4196-4b85-9e7c-9454497d93bd" providerId="AD" clId="Web-{3524549D-BC78-4E83-A44C-6867D77D4F79}" dt="2018-05-14T19:21:43.170" v="787"/>
          <ac:graphicFrameMkLst>
            <pc:docMk/>
            <pc:sldMk cId="2454194334" sldId="275"/>
            <ac:graphicFrameMk id="4" creationId="{99AB7F42-2515-493C-9DC9-83D2500D6FDC}"/>
          </ac:graphicFrameMkLst>
        </pc:graphicFrameChg>
      </pc:sldChg>
      <pc:sldChg chg="addSp delSp modSp new">
        <pc:chgData name="McGehee, Chelsea T." userId="S::mcgeheec@santarosa.k12.fl.us::1363c606-4196-4b85-9e7c-9454497d93bd" providerId="AD" clId="Web-{3524549D-BC78-4E83-A44C-6867D77D4F79}" dt="2018-05-14T19:26:03.878" v="1047"/>
        <pc:sldMkLst>
          <pc:docMk/>
          <pc:sldMk cId="3292124466" sldId="276"/>
        </pc:sldMkLst>
        <pc:spChg chg="mod">
          <ac:chgData name="McGehee, Chelsea T." userId="S::mcgeheec@santarosa.k12.fl.us::1363c606-4196-4b85-9e7c-9454497d93bd" providerId="AD" clId="Web-{3524549D-BC78-4E83-A44C-6867D77D4F79}" dt="2018-05-14T19:22:09.999" v="793" actId="20577"/>
          <ac:spMkLst>
            <pc:docMk/>
            <pc:sldMk cId="3292124466" sldId="276"/>
            <ac:spMk id="2" creationId="{2D02286D-404B-4527-8FEA-A066DA93B785}"/>
          </ac:spMkLst>
        </pc:spChg>
        <pc:spChg chg="del">
          <ac:chgData name="McGehee, Chelsea T." userId="S::mcgeheec@santarosa.k12.fl.us::1363c606-4196-4b85-9e7c-9454497d93bd" providerId="AD" clId="Web-{3524549D-BC78-4E83-A44C-6867D77D4F79}" dt="2018-05-14T19:22:10.092" v="794"/>
          <ac:spMkLst>
            <pc:docMk/>
            <pc:sldMk cId="3292124466" sldId="276"/>
            <ac:spMk id="3" creationId="{0C705915-FBFA-4ECF-870D-44DB2FC503CC}"/>
          </ac:spMkLst>
        </pc:spChg>
        <pc:graphicFrameChg chg="add mod ord modGraphic">
          <ac:chgData name="McGehee, Chelsea T." userId="S::mcgeheec@santarosa.k12.fl.us::1363c606-4196-4b85-9e7c-9454497d93bd" providerId="AD" clId="Web-{3524549D-BC78-4E83-A44C-6867D77D4F79}" dt="2018-05-14T19:26:03.878" v="1047"/>
          <ac:graphicFrameMkLst>
            <pc:docMk/>
            <pc:sldMk cId="3292124466" sldId="276"/>
            <ac:graphicFrameMk id="4" creationId="{542E6996-3A29-4469-B8E5-ADA73055CF00}"/>
          </ac:graphicFrameMkLst>
        </pc:graphicFrameChg>
      </pc:sldChg>
      <pc:sldChg chg="addSp modSp new">
        <pc:chgData name="McGehee, Chelsea T." userId="S::mcgeheec@santarosa.k12.fl.us::1363c606-4196-4b85-9e7c-9454497d93bd" providerId="AD" clId="Web-{3524549D-BC78-4E83-A44C-6867D77D4F79}" dt="2018-05-14T19:30:27.086" v="1299"/>
        <pc:sldMkLst>
          <pc:docMk/>
          <pc:sldMk cId="3438052594" sldId="277"/>
        </pc:sldMkLst>
        <pc:spChg chg="mod">
          <ac:chgData name="McGehee, Chelsea T." userId="S::mcgeheec@santarosa.k12.fl.us::1363c606-4196-4b85-9e7c-9454497d93bd" providerId="AD" clId="Web-{3524549D-BC78-4E83-A44C-6867D77D4F79}" dt="2018-05-14T19:26:21.050" v="1052" actId="20577"/>
          <ac:spMkLst>
            <pc:docMk/>
            <pc:sldMk cId="3438052594" sldId="277"/>
            <ac:spMk id="2" creationId="{0F891ED9-6716-408A-A300-6637B895282B}"/>
          </ac:spMkLst>
        </pc:spChg>
        <pc:graphicFrameChg chg="add mod modGraphic">
          <ac:chgData name="McGehee, Chelsea T." userId="S::mcgeheec@santarosa.k12.fl.us::1363c606-4196-4b85-9e7c-9454497d93bd" providerId="AD" clId="Web-{3524549D-BC78-4E83-A44C-6867D77D4F79}" dt="2018-05-14T19:30:27.086" v="1299"/>
          <ac:graphicFrameMkLst>
            <pc:docMk/>
            <pc:sldMk cId="3438052594" sldId="277"/>
            <ac:graphicFrameMk id="3" creationId="{63ED0F0E-476B-4938-A912-3490749CE225}"/>
          </ac:graphicFrameMkLst>
        </pc:graphicFrameChg>
      </pc:sldChg>
    </pc:docChg>
  </pc:docChgLst>
  <pc:docChgLst>
    <pc:chgData name="McGehee, Chelsea T." userId="S::mcgeheec@santarosa.k12.fl.us::1363c606-4196-4b85-9e7c-9454497d93bd" providerId="AD" clId="Web-{5A72A92F-62FA-4BAC-8F45-B9D4F3B79F33}"/>
    <pc:docChg chg="addSld modSld">
      <pc:chgData name="McGehee, Chelsea T." userId="S::mcgeheec@santarosa.k12.fl.us::1363c606-4196-4b85-9e7c-9454497d93bd" providerId="AD" clId="Web-{5A72A92F-62FA-4BAC-8F45-B9D4F3B79F33}" dt="2018-05-16T14:02:28.621" v="1250" actId="20577"/>
      <pc:docMkLst>
        <pc:docMk/>
      </pc:docMkLst>
      <pc:sldChg chg="modSp">
        <pc:chgData name="McGehee, Chelsea T." userId="S::mcgeheec@santarosa.k12.fl.us::1363c606-4196-4b85-9e7c-9454497d93bd" providerId="AD" clId="Web-{5A72A92F-62FA-4BAC-8F45-B9D4F3B79F33}" dt="2018-05-16T13:19:42.081" v="139" actId="20577"/>
        <pc:sldMkLst>
          <pc:docMk/>
          <pc:sldMk cId="3438052594" sldId="277"/>
        </pc:sldMkLst>
        <pc:graphicFrameChg chg="mod modGraphic">
          <ac:chgData name="McGehee, Chelsea T." userId="S::mcgeheec@santarosa.k12.fl.us::1363c606-4196-4b85-9e7c-9454497d93bd" providerId="AD" clId="Web-{5A72A92F-62FA-4BAC-8F45-B9D4F3B79F33}" dt="2018-05-16T13:19:42.081" v="139" actId="20577"/>
          <ac:graphicFrameMkLst>
            <pc:docMk/>
            <pc:sldMk cId="3438052594" sldId="277"/>
            <ac:graphicFrameMk id="3" creationId="{63ED0F0E-476B-4938-A912-3490749CE225}"/>
          </ac:graphicFrameMkLst>
        </pc:graphicFrameChg>
      </pc:sldChg>
      <pc:sldChg chg="addSp modSp new mod setBg">
        <pc:chgData name="McGehee, Chelsea T." userId="S::mcgeheec@santarosa.k12.fl.us::1363c606-4196-4b85-9e7c-9454497d93bd" providerId="AD" clId="Web-{5A72A92F-62FA-4BAC-8F45-B9D4F3B79F33}" dt="2018-05-16T13:23:04.484" v="254" actId="20577"/>
        <pc:sldMkLst>
          <pc:docMk/>
          <pc:sldMk cId="1667344233" sldId="278"/>
        </pc:sldMkLst>
        <pc:spChg chg="mod">
          <ac:chgData name="McGehee, Chelsea T." userId="S::mcgeheec@santarosa.k12.fl.us::1363c606-4196-4b85-9e7c-9454497d93bd" providerId="AD" clId="Web-{5A72A92F-62FA-4BAC-8F45-B9D4F3B79F33}" dt="2018-05-16T13:22:56.593" v="253" actId="20577"/>
          <ac:spMkLst>
            <pc:docMk/>
            <pc:sldMk cId="1667344233" sldId="278"/>
            <ac:spMk id="2" creationId="{D4CA067F-5E3B-474E-8A17-4F182E89733C}"/>
          </ac:spMkLst>
        </pc:spChg>
        <pc:spChg chg="mod">
          <ac:chgData name="McGehee, Chelsea T." userId="S::mcgeheec@santarosa.k12.fl.us::1363c606-4196-4b85-9e7c-9454497d93bd" providerId="AD" clId="Web-{5A72A92F-62FA-4BAC-8F45-B9D4F3B79F33}" dt="2018-05-16T13:23:04.484" v="254" actId="20577"/>
          <ac:spMkLst>
            <pc:docMk/>
            <pc:sldMk cId="1667344233" sldId="278"/>
            <ac:spMk id="3" creationId="{9E8A4CDF-37DE-4324-93A7-D55CB09B8122}"/>
          </ac:spMkLst>
        </pc:spChg>
        <pc:spChg chg="add">
          <ac:chgData name="McGehee, Chelsea T." userId="S::mcgeheec@santarosa.k12.fl.us::1363c606-4196-4b85-9e7c-9454497d93bd" providerId="AD" clId="Web-{5A72A92F-62FA-4BAC-8F45-B9D4F3B79F33}" dt="2018-05-16T13:22:56.593" v="253" actId="20577"/>
          <ac:spMkLst>
            <pc:docMk/>
            <pc:sldMk cId="1667344233" sldId="278"/>
            <ac:spMk id="18" creationId="{9F33B405-D785-4738-B1C0-6A0AA5E98286}"/>
          </ac:spMkLst>
        </pc:spChg>
        <pc:grpChg chg="add">
          <ac:chgData name="McGehee, Chelsea T." userId="S::mcgeheec@santarosa.k12.fl.us::1363c606-4196-4b85-9e7c-9454497d93bd" providerId="AD" clId="Web-{5A72A92F-62FA-4BAC-8F45-B9D4F3B79F33}" dt="2018-05-16T13:22:56.593" v="253" actId="20577"/>
          <ac:grpSpMkLst>
            <pc:docMk/>
            <pc:sldMk cId="1667344233" sldId="278"/>
            <ac:grpSpMk id="9" creationId="{6061F655-345C-4AD8-85BC-913D875232C0}"/>
          </ac:grpSpMkLst>
        </pc:grpChg>
        <pc:picChg chg="add mod ord">
          <ac:chgData name="McGehee, Chelsea T." userId="S::mcgeheec@santarosa.k12.fl.us::1363c606-4196-4b85-9e7c-9454497d93bd" providerId="AD" clId="Web-{5A72A92F-62FA-4BAC-8F45-B9D4F3B79F33}" dt="2018-05-16T13:22:56.593" v="253" actId="20577"/>
          <ac:picMkLst>
            <pc:docMk/>
            <pc:sldMk cId="1667344233" sldId="278"/>
            <ac:picMk id="4" creationId="{7D6B8C19-F446-4209-A5CF-33DCED92C140}"/>
          </ac:picMkLst>
        </pc:picChg>
      </pc:sldChg>
      <pc:sldChg chg="modSp new">
        <pc:chgData name="McGehee, Chelsea T." userId="S::mcgeheec@santarosa.k12.fl.us::1363c606-4196-4b85-9e7c-9454497d93bd" providerId="AD" clId="Web-{5A72A92F-62FA-4BAC-8F45-B9D4F3B79F33}" dt="2018-05-16T13:26:46.963" v="461" actId="20577"/>
        <pc:sldMkLst>
          <pc:docMk/>
          <pc:sldMk cId="1432317066" sldId="279"/>
        </pc:sldMkLst>
        <pc:spChg chg="mod">
          <ac:chgData name="McGehee, Chelsea T." userId="S::mcgeheec@santarosa.k12.fl.us::1363c606-4196-4b85-9e7c-9454497d93bd" providerId="AD" clId="Web-{5A72A92F-62FA-4BAC-8F45-B9D4F3B79F33}" dt="2018-05-16T13:23:41.433" v="262" actId="20577"/>
          <ac:spMkLst>
            <pc:docMk/>
            <pc:sldMk cId="1432317066" sldId="279"/>
            <ac:spMk id="2" creationId="{168B5F7F-98DF-4740-A1AB-506341EF6B54}"/>
          </ac:spMkLst>
        </pc:spChg>
        <pc:spChg chg="mod">
          <ac:chgData name="McGehee, Chelsea T." userId="S::mcgeheec@santarosa.k12.fl.us::1363c606-4196-4b85-9e7c-9454497d93bd" providerId="AD" clId="Web-{5A72A92F-62FA-4BAC-8F45-B9D4F3B79F33}" dt="2018-05-16T13:26:46.963" v="461" actId="20577"/>
          <ac:spMkLst>
            <pc:docMk/>
            <pc:sldMk cId="1432317066" sldId="279"/>
            <ac:spMk id="3" creationId="{4360132B-9E5F-4D8E-8D34-6F29C61D7F84}"/>
          </ac:spMkLst>
        </pc:spChg>
      </pc:sldChg>
      <pc:sldChg chg="modSp new mod modClrScheme chgLayout">
        <pc:chgData name="McGehee, Chelsea T." userId="S::mcgeheec@santarosa.k12.fl.us::1363c606-4196-4b85-9e7c-9454497d93bd" providerId="AD" clId="Web-{5A72A92F-62FA-4BAC-8F45-B9D4F3B79F33}" dt="2018-05-16T13:27:51.259" v="474" actId="20577"/>
        <pc:sldMkLst>
          <pc:docMk/>
          <pc:sldMk cId="4155365717" sldId="280"/>
        </pc:sldMkLst>
        <pc:spChg chg="mod ord">
          <ac:chgData name="McGehee, Chelsea T." userId="S::mcgeheec@santarosa.k12.fl.us::1363c606-4196-4b85-9e7c-9454497d93bd" providerId="AD" clId="Web-{5A72A92F-62FA-4BAC-8F45-B9D4F3B79F33}" dt="2018-05-16T13:27:36.290" v="468" actId="20577"/>
          <ac:spMkLst>
            <pc:docMk/>
            <pc:sldMk cId="4155365717" sldId="280"/>
            <ac:spMk id="2" creationId="{F3442AC6-8E93-41F4-B36D-87613021945B}"/>
          </ac:spMkLst>
        </pc:spChg>
        <pc:spChg chg="mod ord">
          <ac:chgData name="McGehee, Chelsea T." userId="S::mcgeheec@santarosa.k12.fl.us::1363c606-4196-4b85-9e7c-9454497d93bd" providerId="AD" clId="Web-{5A72A92F-62FA-4BAC-8F45-B9D4F3B79F33}" dt="2018-05-16T13:27:51.259" v="474" actId="20577"/>
          <ac:spMkLst>
            <pc:docMk/>
            <pc:sldMk cId="4155365717" sldId="280"/>
            <ac:spMk id="3" creationId="{8B1B3102-37BC-44E3-8FF8-97E1CF8F46BB}"/>
          </ac:spMkLst>
        </pc:spChg>
      </pc:sldChg>
      <pc:sldChg chg="modSp new">
        <pc:chgData name="McGehee, Chelsea T." userId="S::mcgeheec@santarosa.k12.fl.us::1363c606-4196-4b85-9e7c-9454497d93bd" providerId="AD" clId="Web-{5A72A92F-62FA-4BAC-8F45-B9D4F3B79F33}" dt="2018-05-16T13:51:39.925" v="665" actId="20577"/>
        <pc:sldMkLst>
          <pc:docMk/>
          <pc:sldMk cId="4243056260" sldId="281"/>
        </pc:sldMkLst>
        <pc:spChg chg="mod">
          <ac:chgData name="McGehee, Chelsea T." userId="S::mcgeheec@santarosa.k12.fl.us::1363c606-4196-4b85-9e7c-9454497d93bd" providerId="AD" clId="Web-{5A72A92F-62FA-4BAC-8F45-B9D4F3B79F33}" dt="2018-05-16T13:28:00.259" v="480" actId="20577"/>
          <ac:spMkLst>
            <pc:docMk/>
            <pc:sldMk cId="4243056260" sldId="281"/>
            <ac:spMk id="2" creationId="{B4150400-58BB-43C6-80F8-2FD6814F56AB}"/>
          </ac:spMkLst>
        </pc:spChg>
        <pc:spChg chg="mod">
          <ac:chgData name="McGehee, Chelsea T." userId="S::mcgeheec@santarosa.k12.fl.us::1363c606-4196-4b85-9e7c-9454497d93bd" providerId="AD" clId="Web-{5A72A92F-62FA-4BAC-8F45-B9D4F3B79F33}" dt="2018-05-16T13:51:39.925" v="665" actId="20577"/>
          <ac:spMkLst>
            <pc:docMk/>
            <pc:sldMk cId="4243056260" sldId="281"/>
            <ac:spMk id="3" creationId="{40AC11C3-8712-460C-BB24-9DBDC1F5EAEA}"/>
          </ac:spMkLst>
        </pc:spChg>
      </pc:sldChg>
      <pc:sldChg chg="addSp modSp new mod setBg">
        <pc:chgData name="McGehee, Chelsea T." userId="S::mcgeheec@santarosa.k12.fl.us::1363c606-4196-4b85-9e7c-9454497d93bd" providerId="AD" clId="Web-{5A72A92F-62FA-4BAC-8F45-B9D4F3B79F33}" dt="2018-05-16T13:52:57.379" v="712" actId="20577"/>
        <pc:sldMkLst>
          <pc:docMk/>
          <pc:sldMk cId="2947203214" sldId="282"/>
        </pc:sldMkLst>
        <pc:spChg chg="mod">
          <ac:chgData name="McGehee, Chelsea T." userId="S::mcgeheec@santarosa.k12.fl.us::1363c606-4196-4b85-9e7c-9454497d93bd" providerId="AD" clId="Web-{5A72A92F-62FA-4BAC-8F45-B9D4F3B79F33}" dt="2018-05-16T13:52:52.271" v="709"/>
          <ac:spMkLst>
            <pc:docMk/>
            <pc:sldMk cId="2947203214" sldId="282"/>
            <ac:spMk id="2" creationId="{D57A7D78-800A-4505-83D2-60C1E0082E40}"/>
          </ac:spMkLst>
        </pc:spChg>
        <pc:spChg chg="mod">
          <ac:chgData name="McGehee, Chelsea T." userId="S::mcgeheec@santarosa.k12.fl.us::1363c606-4196-4b85-9e7c-9454497d93bd" providerId="AD" clId="Web-{5A72A92F-62FA-4BAC-8F45-B9D4F3B79F33}" dt="2018-05-16T13:52:57.379" v="712" actId="20577"/>
          <ac:spMkLst>
            <pc:docMk/>
            <pc:sldMk cId="2947203214" sldId="282"/>
            <ac:spMk id="3" creationId="{47108817-ADA5-4D64-A6EE-4558E73064D9}"/>
          </ac:spMkLst>
        </pc:spChg>
        <pc:spChg chg="add">
          <ac:chgData name="McGehee, Chelsea T." userId="S::mcgeheec@santarosa.k12.fl.us::1363c606-4196-4b85-9e7c-9454497d93bd" providerId="AD" clId="Web-{5A72A92F-62FA-4BAC-8F45-B9D4F3B79F33}" dt="2018-05-16T13:52:52.271" v="709"/>
          <ac:spMkLst>
            <pc:docMk/>
            <pc:sldMk cId="2947203214" sldId="282"/>
            <ac:spMk id="18" creationId="{6F9D1DE6-E368-4F07-85F9-D5B767477DDF}"/>
          </ac:spMkLst>
        </pc:spChg>
        <pc:grpChg chg="add">
          <ac:chgData name="McGehee, Chelsea T." userId="S::mcgeheec@santarosa.k12.fl.us::1363c606-4196-4b85-9e7c-9454497d93bd" providerId="AD" clId="Web-{5A72A92F-62FA-4BAC-8F45-B9D4F3B79F33}" dt="2018-05-16T13:52:52.271" v="709"/>
          <ac:grpSpMkLst>
            <pc:docMk/>
            <pc:sldMk cId="2947203214" sldId="282"/>
            <ac:grpSpMk id="9" creationId="{73C75B33-8B9C-4C30-B69D-6F21F9FFF708}"/>
          </ac:grpSpMkLst>
        </pc:grpChg>
        <pc:picChg chg="add mod ord">
          <ac:chgData name="McGehee, Chelsea T." userId="S::mcgeheec@santarosa.k12.fl.us::1363c606-4196-4b85-9e7c-9454497d93bd" providerId="AD" clId="Web-{5A72A92F-62FA-4BAC-8F45-B9D4F3B79F33}" dt="2018-05-16T13:52:52.271" v="709"/>
          <ac:picMkLst>
            <pc:docMk/>
            <pc:sldMk cId="2947203214" sldId="282"/>
            <ac:picMk id="4" creationId="{7054235E-CC9C-45AD-A1DC-57634173ED53}"/>
          </ac:picMkLst>
        </pc:picChg>
      </pc:sldChg>
      <pc:sldChg chg="addSp modSp new mod setBg">
        <pc:chgData name="McGehee, Chelsea T." userId="S::mcgeheec@santarosa.k12.fl.us::1363c606-4196-4b85-9e7c-9454497d93bd" providerId="AD" clId="Web-{5A72A92F-62FA-4BAC-8F45-B9D4F3B79F33}" dt="2018-05-16T13:56:49.194" v="899" actId="20577"/>
        <pc:sldMkLst>
          <pc:docMk/>
          <pc:sldMk cId="423550286" sldId="283"/>
        </pc:sldMkLst>
        <pc:spChg chg="mod">
          <ac:chgData name="McGehee, Chelsea T." userId="S::mcgeheec@santarosa.k12.fl.us::1363c606-4196-4b85-9e7c-9454497d93bd" providerId="AD" clId="Web-{5A72A92F-62FA-4BAC-8F45-B9D4F3B79F33}" dt="2018-05-16T13:55:48.506" v="865"/>
          <ac:spMkLst>
            <pc:docMk/>
            <pc:sldMk cId="423550286" sldId="283"/>
            <ac:spMk id="2" creationId="{B26E8DB3-ED6C-40DD-9FDD-EFDE2E1839C8}"/>
          </ac:spMkLst>
        </pc:spChg>
        <pc:spChg chg="mod">
          <ac:chgData name="McGehee, Chelsea T." userId="S::mcgeheec@santarosa.k12.fl.us::1363c606-4196-4b85-9e7c-9454497d93bd" providerId="AD" clId="Web-{5A72A92F-62FA-4BAC-8F45-B9D4F3B79F33}" dt="2018-05-16T13:56:49.194" v="899" actId="20577"/>
          <ac:spMkLst>
            <pc:docMk/>
            <pc:sldMk cId="423550286" sldId="283"/>
            <ac:spMk id="3" creationId="{C5D5E666-C167-4F41-86B4-F40602678B2A}"/>
          </ac:spMkLst>
        </pc:spChg>
        <pc:spChg chg="add">
          <ac:chgData name="McGehee, Chelsea T." userId="S::mcgeheec@santarosa.k12.fl.us::1363c606-4196-4b85-9e7c-9454497d93bd" providerId="AD" clId="Web-{5A72A92F-62FA-4BAC-8F45-B9D4F3B79F33}" dt="2018-05-16T13:55:48.506" v="865"/>
          <ac:spMkLst>
            <pc:docMk/>
            <pc:sldMk cId="423550286" sldId="283"/>
            <ac:spMk id="18" creationId="{538A90C8-AE0E-4EBA-9AF8-EEDB206020E0}"/>
          </ac:spMkLst>
        </pc:spChg>
        <pc:grpChg chg="add">
          <ac:chgData name="McGehee, Chelsea T." userId="S::mcgeheec@santarosa.k12.fl.us::1363c606-4196-4b85-9e7c-9454497d93bd" providerId="AD" clId="Web-{5A72A92F-62FA-4BAC-8F45-B9D4F3B79F33}" dt="2018-05-16T13:55:48.506" v="865"/>
          <ac:grpSpMkLst>
            <pc:docMk/>
            <pc:sldMk cId="423550286" sldId="283"/>
            <ac:grpSpMk id="9" creationId="{427E0A4F-FE1D-4A81-8D8F-986345F71CBE}"/>
          </ac:grpSpMkLst>
        </pc:grpChg>
        <pc:picChg chg="add mod ord">
          <ac:chgData name="McGehee, Chelsea T." userId="S::mcgeheec@santarosa.k12.fl.us::1363c606-4196-4b85-9e7c-9454497d93bd" providerId="AD" clId="Web-{5A72A92F-62FA-4BAC-8F45-B9D4F3B79F33}" dt="2018-05-16T13:55:48.506" v="865"/>
          <ac:picMkLst>
            <pc:docMk/>
            <pc:sldMk cId="423550286" sldId="283"/>
            <ac:picMk id="4" creationId="{666F6C46-5256-414F-B98B-5B1345495FEA}"/>
          </ac:picMkLst>
        </pc:picChg>
      </pc:sldChg>
      <pc:sldChg chg="modSp new">
        <pc:chgData name="McGehee, Chelsea T." userId="S::mcgeheec@santarosa.k12.fl.us::1363c606-4196-4b85-9e7c-9454497d93bd" providerId="AD" clId="Web-{5A72A92F-62FA-4BAC-8F45-B9D4F3B79F33}" dt="2018-05-16T13:58:07.492" v="983" actId="20577"/>
        <pc:sldMkLst>
          <pc:docMk/>
          <pc:sldMk cId="2005285947" sldId="284"/>
        </pc:sldMkLst>
        <pc:spChg chg="mod">
          <ac:chgData name="McGehee, Chelsea T." userId="S::mcgeheec@santarosa.k12.fl.us::1363c606-4196-4b85-9e7c-9454497d93bd" providerId="AD" clId="Web-{5A72A92F-62FA-4BAC-8F45-B9D4F3B79F33}" dt="2018-05-16T13:56:14.678" v="876" actId="20577"/>
          <ac:spMkLst>
            <pc:docMk/>
            <pc:sldMk cId="2005285947" sldId="284"/>
            <ac:spMk id="2" creationId="{EF4CB59D-DE29-49FD-A5C5-D78319E99986}"/>
          </ac:spMkLst>
        </pc:spChg>
        <pc:spChg chg="mod">
          <ac:chgData name="McGehee, Chelsea T." userId="S::mcgeheec@santarosa.k12.fl.us::1363c606-4196-4b85-9e7c-9454497d93bd" providerId="AD" clId="Web-{5A72A92F-62FA-4BAC-8F45-B9D4F3B79F33}" dt="2018-05-16T13:58:07.492" v="983" actId="20577"/>
          <ac:spMkLst>
            <pc:docMk/>
            <pc:sldMk cId="2005285947" sldId="284"/>
            <ac:spMk id="3" creationId="{CDCA280B-1EAB-44E2-963B-725779C42736}"/>
          </ac:spMkLst>
        </pc:spChg>
      </pc:sldChg>
      <pc:sldChg chg="modSp new">
        <pc:chgData name="McGehee, Chelsea T." userId="S::mcgeheec@santarosa.k12.fl.us::1363c606-4196-4b85-9e7c-9454497d93bd" providerId="AD" clId="Web-{5A72A92F-62FA-4BAC-8F45-B9D4F3B79F33}" dt="2018-05-16T14:00:59.135" v="1181" actId="20577"/>
        <pc:sldMkLst>
          <pc:docMk/>
          <pc:sldMk cId="11938271" sldId="285"/>
        </pc:sldMkLst>
        <pc:spChg chg="mod">
          <ac:chgData name="McGehee, Chelsea T." userId="S::mcgeheec@santarosa.k12.fl.us::1363c606-4196-4b85-9e7c-9454497d93bd" providerId="AD" clId="Web-{5A72A92F-62FA-4BAC-8F45-B9D4F3B79F33}" dt="2018-05-16T13:58:20.336" v="989" actId="20577"/>
          <ac:spMkLst>
            <pc:docMk/>
            <pc:sldMk cId="11938271" sldId="285"/>
            <ac:spMk id="2" creationId="{B013CEFD-1204-43B5-BD01-A0E5E8CBB532}"/>
          </ac:spMkLst>
        </pc:spChg>
        <pc:spChg chg="mod">
          <ac:chgData name="McGehee, Chelsea T." userId="S::mcgeheec@santarosa.k12.fl.us::1363c606-4196-4b85-9e7c-9454497d93bd" providerId="AD" clId="Web-{5A72A92F-62FA-4BAC-8F45-B9D4F3B79F33}" dt="2018-05-16T14:00:59.135" v="1181" actId="20577"/>
          <ac:spMkLst>
            <pc:docMk/>
            <pc:sldMk cId="11938271" sldId="285"/>
            <ac:spMk id="3" creationId="{46AFE110-636D-4EAE-8AC0-B54EC835D57E}"/>
          </ac:spMkLst>
        </pc:spChg>
      </pc:sldChg>
      <pc:sldChg chg="addSp modSp new mod setBg">
        <pc:chgData name="McGehee, Chelsea T." userId="S::mcgeheec@santarosa.k12.fl.us::1363c606-4196-4b85-9e7c-9454497d93bd" providerId="AD" clId="Web-{5A72A92F-62FA-4BAC-8F45-B9D4F3B79F33}" dt="2018-05-16T14:02:16.136" v="1241" actId="20577"/>
        <pc:sldMkLst>
          <pc:docMk/>
          <pc:sldMk cId="3277775016" sldId="286"/>
        </pc:sldMkLst>
        <pc:spChg chg="mod">
          <ac:chgData name="McGehee, Chelsea T." userId="S::mcgeheec@santarosa.k12.fl.us::1363c606-4196-4b85-9e7c-9454497d93bd" providerId="AD" clId="Web-{5A72A92F-62FA-4BAC-8F45-B9D4F3B79F33}" dt="2018-05-16T14:02:11.326" v="1238"/>
          <ac:spMkLst>
            <pc:docMk/>
            <pc:sldMk cId="3277775016" sldId="286"/>
            <ac:spMk id="2" creationId="{DA7FB76E-C95D-43B2-BEB3-5F647BFD0D68}"/>
          </ac:spMkLst>
        </pc:spChg>
        <pc:spChg chg="mod">
          <ac:chgData name="McGehee, Chelsea T." userId="S::mcgeheec@santarosa.k12.fl.us::1363c606-4196-4b85-9e7c-9454497d93bd" providerId="AD" clId="Web-{5A72A92F-62FA-4BAC-8F45-B9D4F3B79F33}" dt="2018-05-16T14:02:16.136" v="1241" actId="20577"/>
          <ac:spMkLst>
            <pc:docMk/>
            <pc:sldMk cId="3277775016" sldId="286"/>
            <ac:spMk id="3" creationId="{3E1D1015-30AB-4597-9AE6-E2D2793C2146}"/>
          </ac:spMkLst>
        </pc:spChg>
        <pc:picChg chg="add mod ord">
          <ac:chgData name="McGehee, Chelsea T." userId="S::mcgeheec@santarosa.k12.fl.us::1363c606-4196-4b85-9e7c-9454497d93bd" providerId="AD" clId="Web-{5A72A92F-62FA-4BAC-8F45-B9D4F3B79F33}" dt="2018-05-16T14:02:11.326" v="1238"/>
          <ac:picMkLst>
            <pc:docMk/>
            <pc:sldMk cId="3277775016" sldId="286"/>
            <ac:picMk id="4" creationId="{773F50B6-54E7-4F98-BDF0-AD9039C8A362}"/>
          </ac:picMkLst>
        </pc:picChg>
      </pc:sldChg>
      <pc:sldChg chg="modSp new">
        <pc:chgData name="McGehee, Chelsea T." userId="S::mcgeheec@santarosa.k12.fl.us::1363c606-4196-4b85-9e7c-9454497d93bd" providerId="AD" clId="Web-{5A72A92F-62FA-4BAC-8F45-B9D4F3B79F33}" dt="2018-05-16T14:02:28.027" v="1248" actId="20577"/>
        <pc:sldMkLst>
          <pc:docMk/>
          <pc:sldMk cId="682129404" sldId="287"/>
        </pc:sldMkLst>
        <pc:spChg chg="mod">
          <ac:chgData name="McGehee, Chelsea T." userId="S::mcgeheec@santarosa.k12.fl.us::1363c606-4196-4b85-9e7c-9454497d93bd" providerId="AD" clId="Web-{5A72A92F-62FA-4BAC-8F45-B9D4F3B79F33}" dt="2018-05-16T14:02:25.589" v="1247" actId="20577"/>
          <ac:spMkLst>
            <pc:docMk/>
            <pc:sldMk cId="682129404" sldId="287"/>
            <ac:spMk id="2" creationId="{46A5FC75-57C4-4D4A-B116-EAEA20253CBD}"/>
          </ac:spMkLst>
        </pc:spChg>
        <pc:spChg chg="mod">
          <ac:chgData name="McGehee, Chelsea T." userId="S::mcgeheec@santarosa.k12.fl.us::1363c606-4196-4b85-9e7c-9454497d93bd" providerId="AD" clId="Web-{5A72A92F-62FA-4BAC-8F45-B9D4F3B79F33}" dt="2018-05-16T14:02:28.027" v="1248" actId="20577"/>
          <ac:spMkLst>
            <pc:docMk/>
            <pc:sldMk cId="682129404" sldId="287"/>
            <ac:spMk id="3" creationId="{C4AC5C9C-DE5B-40FA-87B6-F054FA577A1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5/16/2018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5/16/2018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5/16/2018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22: Illegal Drugs</a:t>
            </a:r>
            <a:endParaRPr lang="en-US"/>
          </a:p>
        </p:txBody>
      </p:sp>
      <p:sp>
        <p:nvSpPr>
          <p:cNvPr id="3" name="Subtitle 2"/>
          <p:cNvSpPr>
            <a:spLocks noGrp="1"/>
          </p:cNvSpPr>
          <p:nvPr>
            <p:ph type="subTitle" idx="1"/>
          </p:nvPr>
        </p:nvSpPr>
        <p:spPr/>
        <p:txBody>
          <a:bodyPr/>
          <a:lstStyle/>
          <a:p>
            <a:r>
              <a:rPr lang="en-US" dirty="0"/>
              <a:t>Unit 7: Drugs</a:t>
            </a:r>
            <a:endParaRPr lang="en-US"/>
          </a:p>
        </p:txBody>
      </p:sp>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78917-A5B3-41F0-8595-AAC5E60FBEC4}"/>
              </a:ext>
            </a:extLst>
          </p:cNvPr>
          <p:cNvSpPr>
            <a:spLocks noGrp="1"/>
          </p:cNvSpPr>
          <p:nvPr>
            <p:ph type="title"/>
          </p:nvPr>
        </p:nvSpPr>
        <p:spPr/>
        <p:txBody>
          <a:bodyPr/>
          <a:lstStyle/>
          <a:p>
            <a:r>
              <a:rPr lang="en-US" dirty="0"/>
              <a:t>Marijuana</a:t>
            </a:r>
          </a:p>
        </p:txBody>
      </p:sp>
      <p:sp>
        <p:nvSpPr>
          <p:cNvPr id="3" name="Content Placeholder 2">
            <a:extLst>
              <a:ext uri="{FF2B5EF4-FFF2-40B4-BE49-F238E27FC236}">
                <a16:creationId xmlns:a16="http://schemas.microsoft.com/office/drawing/2014/main" xmlns="" id="{DD9A241E-26A0-4307-AA0E-31B94DC81661}"/>
              </a:ext>
            </a:extLst>
          </p:cNvPr>
          <p:cNvSpPr>
            <a:spLocks noGrp="1"/>
          </p:cNvSpPr>
          <p:nvPr>
            <p:ph idx="1"/>
          </p:nvPr>
        </p:nvSpPr>
        <p:spPr>
          <a:xfrm>
            <a:off x="277936" y="2373463"/>
            <a:ext cx="11686752" cy="4322072"/>
          </a:xfrm>
        </p:spPr>
        <p:txBody>
          <a:bodyPr vert="horz" lIns="91440" tIns="45720" rIns="91440" bIns="45720" rtlCol="0" anchor="t">
            <a:normAutofit/>
          </a:bodyPr>
          <a:lstStyle/>
          <a:p>
            <a:r>
              <a:rPr lang="en-US" sz="2400" dirty="0"/>
              <a:t>Using marijuana has serious physical, mental, social, and legal consequences</a:t>
            </a:r>
          </a:p>
          <a:p>
            <a:r>
              <a:rPr lang="en-US" sz="2400" dirty="0"/>
              <a:t>In 2013, two U.S. states decriminalized the use of marijuana</a:t>
            </a:r>
          </a:p>
          <a:p>
            <a:pPr lvl="1"/>
            <a:r>
              <a:rPr lang="en-US" sz="2000" b="1" u="sng" dirty="0"/>
              <a:t>Marijuana: a plant whose leaves, buds, and flowers are usually smoked for intoxicating effects</a:t>
            </a:r>
          </a:p>
          <a:p>
            <a:r>
              <a:rPr lang="en-US" sz="2400" dirty="0"/>
              <a:t>Some states have passed laws legalizing marijuana medicinally </a:t>
            </a:r>
          </a:p>
          <a:p>
            <a:r>
              <a:rPr lang="en-US" sz="2400" dirty="0"/>
              <a:t>It is still illegal for anyone under age 21 to use marijuana or carry any amount</a:t>
            </a:r>
          </a:p>
          <a:p>
            <a:r>
              <a:rPr lang="en-US" sz="2400" dirty="0"/>
              <a:t>It is also illegal for anyone to use marijuana un public or to drive after use</a:t>
            </a:r>
          </a:p>
        </p:txBody>
      </p:sp>
    </p:spTree>
    <p:extLst>
      <p:ext uri="{BB962C8B-B14F-4D97-AF65-F5344CB8AC3E}">
        <p14:creationId xmlns:p14="http://schemas.microsoft.com/office/powerpoint/2010/main" val="30439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47BCE-BD27-46B6-B572-1D1F6BB60F60}"/>
              </a:ext>
            </a:extLst>
          </p:cNvPr>
          <p:cNvSpPr>
            <a:spLocks noGrp="1"/>
          </p:cNvSpPr>
          <p:nvPr>
            <p:ph type="title"/>
          </p:nvPr>
        </p:nvSpPr>
        <p:spPr/>
        <p:txBody>
          <a:bodyPr/>
          <a:lstStyle/>
          <a:p>
            <a:r>
              <a:rPr lang="en-US" dirty="0"/>
              <a:t>Marijuana</a:t>
            </a:r>
          </a:p>
        </p:txBody>
      </p:sp>
      <p:sp>
        <p:nvSpPr>
          <p:cNvPr id="3" name="Content Placeholder 2">
            <a:extLst>
              <a:ext uri="{FF2B5EF4-FFF2-40B4-BE49-F238E27FC236}">
                <a16:creationId xmlns:a16="http://schemas.microsoft.com/office/drawing/2014/main" xmlns="" id="{23CFC0DC-CE37-4F89-A008-5C098DF03876}"/>
              </a:ext>
            </a:extLst>
          </p:cNvPr>
          <p:cNvSpPr>
            <a:spLocks noGrp="1"/>
          </p:cNvSpPr>
          <p:nvPr>
            <p:ph idx="1"/>
          </p:nvPr>
        </p:nvSpPr>
        <p:spPr>
          <a:xfrm>
            <a:off x="292313" y="2402217"/>
            <a:ext cx="11701130" cy="4307696"/>
          </a:xfrm>
        </p:spPr>
        <p:txBody>
          <a:bodyPr vert="horz" lIns="91440" tIns="45720" rIns="91440" bIns="45720" rtlCol="0" anchor="t">
            <a:normAutofit/>
          </a:bodyPr>
          <a:lstStyle/>
          <a:p>
            <a:r>
              <a:rPr lang="en-US" sz="2800" dirty="0"/>
              <a:t>Marijuana is considered a gateway drug</a:t>
            </a:r>
          </a:p>
          <a:p>
            <a:pPr lvl="1"/>
            <a:r>
              <a:rPr lang="en-US" sz="2400" dirty="0"/>
              <a:t>A drug that may lead the user to try other drugs</a:t>
            </a:r>
          </a:p>
          <a:p>
            <a:r>
              <a:rPr lang="en-US" sz="2800" dirty="0"/>
              <a:t>All forms of marijuana are mind-altering and can damage health</a:t>
            </a:r>
          </a:p>
          <a:p>
            <a:pPr lvl="1"/>
            <a:r>
              <a:rPr lang="en-US" sz="2400" dirty="0"/>
              <a:t>Particularly true if use starts in the teen years</a:t>
            </a:r>
          </a:p>
          <a:p>
            <a:r>
              <a:rPr lang="en-US" sz="2800" dirty="0"/>
              <a:t>New Zealand study</a:t>
            </a:r>
          </a:p>
          <a:p>
            <a:pPr lvl="1"/>
            <a:r>
              <a:rPr lang="en-US" sz="2400" dirty="0"/>
              <a:t>Teens who are heavy users lost an average of 8 IQ points between ages 13-38</a:t>
            </a:r>
          </a:p>
          <a:p>
            <a:endParaRPr lang="en-US" dirty="0"/>
          </a:p>
          <a:p>
            <a:endParaRPr lang="en-US" dirty="0"/>
          </a:p>
        </p:txBody>
      </p:sp>
    </p:spTree>
    <p:extLst>
      <p:ext uri="{BB962C8B-B14F-4D97-AF65-F5344CB8AC3E}">
        <p14:creationId xmlns:p14="http://schemas.microsoft.com/office/powerpoint/2010/main" val="193626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8FE9E-AAC1-453A-89ED-EA55987676B5}"/>
              </a:ext>
            </a:extLst>
          </p:cNvPr>
          <p:cNvSpPr>
            <a:spLocks noGrp="1"/>
          </p:cNvSpPr>
          <p:nvPr>
            <p:ph type="title"/>
          </p:nvPr>
        </p:nvSpPr>
        <p:spPr/>
        <p:txBody>
          <a:bodyPr/>
          <a:lstStyle/>
          <a:p>
            <a:r>
              <a:rPr lang="en-US" dirty="0"/>
              <a:t>Physical Consequences of Marijuana Use</a:t>
            </a:r>
          </a:p>
        </p:txBody>
      </p:sp>
      <p:sp>
        <p:nvSpPr>
          <p:cNvPr id="3" name="Content Placeholder 2">
            <a:extLst>
              <a:ext uri="{FF2B5EF4-FFF2-40B4-BE49-F238E27FC236}">
                <a16:creationId xmlns:a16="http://schemas.microsoft.com/office/drawing/2014/main" xmlns="" id="{CB0F9731-4C1E-4F43-87CD-8FD6B7456F6B}"/>
              </a:ext>
            </a:extLst>
          </p:cNvPr>
          <p:cNvSpPr>
            <a:spLocks noGrp="1"/>
          </p:cNvSpPr>
          <p:nvPr>
            <p:ph idx="1"/>
          </p:nvPr>
        </p:nvSpPr>
        <p:spPr>
          <a:xfrm>
            <a:off x="119785" y="2330331"/>
            <a:ext cx="11859280" cy="4465846"/>
          </a:xfrm>
        </p:spPr>
        <p:txBody>
          <a:bodyPr vert="horz" lIns="91440" tIns="45720" rIns="91440" bIns="45720" rtlCol="0" anchor="t">
            <a:normAutofit/>
          </a:bodyPr>
          <a:lstStyle/>
          <a:p>
            <a:r>
              <a:rPr lang="en-US" dirty="0"/>
              <a:t>Face some of the same risks as tobacco users if smoked</a:t>
            </a:r>
          </a:p>
          <a:p>
            <a:pPr lvl="1"/>
            <a:r>
              <a:rPr lang="en-US" dirty="0"/>
              <a:t>Marijuana smoke contains carcinogens</a:t>
            </a:r>
          </a:p>
          <a:p>
            <a:r>
              <a:rPr lang="en-US" dirty="0"/>
              <a:t>THC reduces pain and nausea associated with cancer and HIV, however, the FDA has approved drugs that deliver THC without the other risks associated with marijuana use</a:t>
            </a:r>
          </a:p>
          <a:p>
            <a:r>
              <a:rPr lang="en-US" dirty="0"/>
              <a:t>Immune system damage</a:t>
            </a:r>
          </a:p>
          <a:p>
            <a:r>
              <a:rPr lang="en-US" dirty="0"/>
              <a:t>Risks to reproductive system</a:t>
            </a:r>
          </a:p>
          <a:p>
            <a:r>
              <a:rPr lang="en-US" dirty="0"/>
              <a:t>Hallucinations </a:t>
            </a:r>
          </a:p>
          <a:p>
            <a:r>
              <a:rPr lang="en-US" dirty="0"/>
              <a:t>Lung irritation/coughing</a:t>
            </a:r>
          </a:p>
          <a:p>
            <a:r>
              <a:rPr lang="en-US" dirty="0"/>
              <a:t>Heart and lung damage</a:t>
            </a:r>
          </a:p>
          <a:p>
            <a:r>
              <a:rPr lang="en-US" dirty="0"/>
              <a:t>Increased appetite</a:t>
            </a:r>
          </a:p>
        </p:txBody>
      </p:sp>
    </p:spTree>
    <p:extLst>
      <p:ext uri="{BB962C8B-B14F-4D97-AF65-F5344CB8AC3E}">
        <p14:creationId xmlns:p14="http://schemas.microsoft.com/office/powerpoint/2010/main" val="123330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39EF37-B369-44EA-8964-ED5B0B8F116E}"/>
              </a:ext>
            </a:extLst>
          </p:cNvPr>
          <p:cNvSpPr>
            <a:spLocks noGrp="1"/>
          </p:cNvSpPr>
          <p:nvPr>
            <p:ph type="title"/>
          </p:nvPr>
        </p:nvSpPr>
        <p:spPr/>
        <p:txBody>
          <a:bodyPr/>
          <a:lstStyle/>
          <a:p>
            <a:r>
              <a:rPr lang="en-US" dirty="0"/>
              <a:t>Mental and Emotional Consequences</a:t>
            </a:r>
          </a:p>
        </p:txBody>
      </p:sp>
      <p:sp>
        <p:nvSpPr>
          <p:cNvPr id="3" name="Content Placeholder 2">
            <a:extLst>
              <a:ext uri="{FF2B5EF4-FFF2-40B4-BE49-F238E27FC236}">
                <a16:creationId xmlns:a16="http://schemas.microsoft.com/office/drawing/2014/main" xmlns="" id="{0550E699-30F3-474E-A9E7-7A4327C177FC}"/>
              </a:ext>
            </a:extLst>
          </p:cNvPr>
          <p:cNvSpPr>
            <a:spLocks noGrp="1"/>
          </p:cNvSpPr>
          <p:nvPr>
            <p:ph idx="1"/>
          </p:nvPr>
        </p:nvSpPr>
        <p:spPr>
          <a:xfrm>
            <a:off x="76653" y="2416595"/>
            <a:ext cx="11873658" cy="4250186"/>
          </a:xfrm>
        </p:spPr>
        <p:txBody>
          <a:bodyPr vert="horz" lIns="91440" tIns="45720" rIns="91440" bIns="45720" rtlCol="0" anchor="t">
            <a:normAutofit/>
          </a:bodyPr>
          <a:lstStyle/>
          <a:p>
            <a:r>
              <a:rPr lang="en-US" sz="2400" dirty="0"/>
              <a:t>Raises levels of dopamine (chemical that produces pleasurable feeling) and in some users it can trigger the release of so much dopamine that the user reaches an intense feeling of well-being or elation, called "high"</a:t>
            </a:r>
          </a:p>
          <a:p>
            <a:pPr lvl="1"/>
            <a:r>
              <a:rPr lang="en-US" sz="2000" dirty="0"/>
              <a:t>When the drug wears off, the sensation dramatically drops, causing the "drop"</a:t>
            </a:r>
          </a:p>
          <a:p>
            <a:r>
              <a:rPr lang="en-US" sz="2400" dirty="0"/>
              <a:t>Slow mental reflexes</a:t>
            </a:r>
          </a:p>
          <a:p>
            <a:r>
              <a:rPr lang="en-US" sz="2400" dirty="0"/>
              <a:t>Increased anxiety and paranoia</a:t>
            </a:r>
          </a:p>
          <a:p>
            <a:r>
              <a:rPr lang="en-US" sz="2400" dirty="0"/>
              <a:t>Loss of coordination</a:t>
            </a:r>
          </a:p>
        </p:txBody>
      </p:sp>
    </p:spTree>
    <p:extLst>
      <p:ext uri="{BB962C8B-B14F-4D97-AF65-F5344CB8AC3E}">
        <p14:creationId xmlns:p14="http://schemas.microsoft.com/office/powerpoint/2010/main" val="944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61F655-345C-4AD8-85BC-913D87523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43780CE-2BE5-46F6-97B2-60DF30217E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4233DC0E-DE6C-4FB6-A529-51B162641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3870477F-E451-4BC3-863F-0E2FC57288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88FBA05C-D740-40CE-9A7D-9E5A715AE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B4A81DE1-E2BC-4A31-99EE-71350421B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FDE8183D-5757-4D73-A338-62BDD88E4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F6ACD5FC-CAFE-48EB-B765-60EED2E052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descr="A picture containing person, car, outdoor&#10;&#10;Description generated with very high confidence">
            <a:extLst>
              <a:ext uri="{FF2B5EF4-FFF2-40B4-BE49-F238E27FC236}">
                <a16:creationId xmlns:a16="http://schemas.microsoft.com/office/drawing/2014/main" xmlns="" id="{6B9BB607-210D-4A4F-8176-ACD88771349B}"/>
              </a:ext>
            </a:extLst>
          </p:cNvPr>
          <p:cNvPicPr>
            <a:picLocks noChangeAspect="1"/>
          </p:cNvPicPr>
          <p:nvPr/>
        </p:nvPicPr>
        <p:blipFill>
          <a:blip r:embed="rId3"/>
          <a:stretch>
            <a:fillRect/>
          </a:stretch>
        </p:blipFill>
        <p:spPr>
          <a:xfrm>
            <a:off x="5240075" y="803751"/>
            <a:ext cx="6300597" cy="5250498"/>
          </a:xfrm>
          <a:prstGeom prst="rect">
            <a:avLst/>
          </a:prstGeom>
        </p:spPr>
      </p:pic>
      <p:sp>
        <p:nvSpPr>
          <p:cNvPr id="18" name="Rectangle 17">
            <a:extLst>
              <a:ext uri="{FF2B5EF4-FFF2-40B4-BE49-F238E27FC236}">
                <a16:creationId xmlns:a16="http://schemas.microsoft.com/office/drawing/2014/main" xmlns="" id="{9F33B405-D785-4738-B1C0-6A0AA5E9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D82E5D6-17F7-4F5F-9E46-6369FE095883}"/>
              </a:ext>
            </a:extLst>
          </p:cNvPr>
          <p:cNvSpPr>
            <a:spLocks noGrp="1"/>
          </p:cNvSpPr>
          <p:nvPr>
            <p:ph type="title"/>
          </p:nvPr>
        </p:nvSpPr>
        <p:spPr>
          <a:xfrm>
            <a:off x="1154955" y="973668"/>
            <a:ext cx="2942210" cy="1020232"/>
          </a:xfrm>
        </p:spPr>
        <p:txBody>
          <a:bodyPr>
            <a:normAutofit/>
          </a:bodyPr>
          <a:lstStyle/>
          <a:p>
            <a:pPr>
              <a:lnSpc>
                <a:spcPct val="90000"/>
              </a:lnSpc>
            </a:pPr>
            <a:r>
              <a:rPr lang="en-US" sz="3100">
                <a:solidFill>
                  <a:srgbClr val="EBEBEB"/>
                </a:solidFill>
              </a:rPr>
              <a:t>Driving and Marijuana Use</a:t>
            </a:r>
          </a:p>
        </p:txBody>
      </p:sp>
      <p:sp>
        <p:nvSpPr>
          <p:cNvPr id="3" name="Content Placeholder 2">
            <a:extLst>
              <a:ext uri="{FF2B5EF4-FFF2-40B4-BE49-F238E27FC236}">
                <a16:creationId xmlns:a16="http://schemas.microsoft.com/office/drawing/2014/main" xmlns="" id="{C45F4C68-BC02-43E7-8775-36A1BC5D8C33}"/>
              </a:ext>
            </a:extLst>
          </p:cNvPr>
          <p:cNvSpPr>
            <a:spLocks noGrp="1"/>
          </p:cNvSpPr>
          <p:nvPr>
            <p:ph idx="1"/>
          </p:nvPr>
        </p:nvSpPr>
        <p:spPr>
          <a:xfrm>
            <a:off x="579861" y="2120900"/>
            <a:ext cx="3967612" cy="3927654"/>
          </a:xfrm>
        </p:spPr>
        <p:txBody>
          <a:bodyPr vert="horz" lIns="91440" tIns="45720" rIns="91440" bIns="45720" rtlCol="0" anchor="t">
            <a:noAutofit/>
          </a:bodyPr>
          <a:lstStyle/>
          <a:p>
            <a:pPr>
              <a:lnSpc>
                <a:spcPct val="90000"/>
              </a:lnSpc>
            </a:pPr>
            <a:r>
              <a:rPr lang="en-US" sz="1900" dirty="0">
                <a:solidFill>
                  <a:srgbClr val="FFFFFF"/>
                </a:solidFill>
              </a:rPr>
              <a:t>The National Highway Traffic Safety Administration estimates 10.3 million drivers involved in car crashes were on drugs</a:t>
            </a:r>
          </a:p>
          <a:p>
            <a:pPr>
              <a:lnSpc>
                <a:spcPct val="90000"/>
              </a:lnSpc>
            </a:pPr>
            <a:r>
              <a:rPr lang="en-US" sz="1900" dirty="0">
                <a:solidFill>
                  <a:srgbClr val="FFFFFF"/>
                </a:solidFill>
              </a:rPr>
              <a:t>Marijuana interferes with depth perception, causes sleepiness, impairs judgement, and slows reaction time</a:t>
            </a:r>
          </a:p>
          <a:p>
            <a:pPr>
              <a:lnSpc>
                <a:spcPct val="90000"/>
              </a:lnSpc>
            </a:pPr>
            <a:r>
              <a:rPr lang="en-US" sz="1900" dirty="0">
                <a:solidFill>
                  <a:srgbClr val="FFFFFF"/>
                </a:solidFill>
              </a:rPr>
              <a:t>Legal consequences include suspension of license, fines, loss of eligibility, and possibly jail time</a:t>
            </a:r>
          </a:p>
          <a:p>
            <a:pPr lvl="1">
              <a:lnSpc>
                <a:spcPct val="90000"/>
              </a:lnSpc>
            </a:pPr>
            <a:endParaRPr lang="en-US" sz="1500">
              <a:solidFill>
                <a:srgbClr val="FFFFFF"/>
              </a:solidFill>
            </a:endParaRPr>
          </a:p>
        </p:txBody>
      </p:sp>
    </p:spTree>
    <p:extLst>
      <p:ext uri="{BB962C8B-B14F-4D97-AF65-F5344CB8AC3E}">
        <p14:creationId xmlns:p14="http://schemas.microsoft.com/office/powerpoint/2010/main" val="342202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bottle&#10;&#10;Description generated with high confidence">
            <a:extLst>
              <a:ext uri="{FF2B5EF4-FFF2-40B4-BE49-F238E27FC236}">
                <a16:creationId xmlns:a16="http://schemas.microsoft.com/office/drawing/2014/main" xmlns="" id="{BC3EE82F-F36B-4856-96C7-3B90DC050553}"/>
              </a:ext>
            </a:extLst>
          </p:cNvPr>
          <p:cNvPicPr>
            <a:picLocks noChangeAspect="1"/>
          </p:cNvPicPr>
          <p:nvPr/>
        </p:nvPicPr>
        <p:blipFill>
          <a:blip r:embed="rId2"/>
          <a:stretch>
            <a:fillRect/>
          </a:stretch>
        </p:blipFill>
        <p:spPr>
          <a:xfrm>
            <a:off x="1151467" y="3407852"/>
            <a:ext cx="3031901" cy="1803361"/>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xmlns="" id="{471924F2-CA57-4D36-822B-0DF9C23654C7}"/>
              </a:ext>
            </a:extLst>
          </p:cNvPr>
          <p:cNvSpPr>
            <a:spLocks noGrp="1"/>
          </p:cNvSpPr>
          <p:nvPr>
            <p:ph type="title"/>
          </p:nvPr>
        </p:nvSpPr>
        <p:spPr>
          <a:xfrm>
            <a:off x="1154954" y="973668"/>
            <a:ext cx="8761413" cy="706964"/>
          </a:xfrm>
        </p:spPr>
        <p:txBody>
          <a:bodyPr>
            <a:normAutofit/>
          </a:bodyPr>
          <a:lstStyle/>
          <a:p>
            <a:r>
              <a:rPr lang="en-US">
                <a:solidFill>
                  <a:srgbClr val="EBEBEB"/>
                </a:solidFill>
              </a:rPr>
              <a:t>Inhalants</a:t>
            </a:r>
          </a:p>
        </p:txBody>
      </p:sp>
      <p:sp>
        <p:nvSpPr>
          <p:cNvPr id="3" name="Content Placeholder 2">
            <a:extLst>
              <a:ext uri="{FF2B5EF4-FFF2-40B4-BE49-F238E27FC236}">
                <a16:creationId xmlns:a16="http://schemas.microsoft.com/office/drawing/2014/main" xmlns="" id="{880ACC6A-EEEC-469E-9E7B-B83EB6AACBE2}"/>
              </a:ext>
            </a:extLst>
          </p:cNvPr>
          <p:cNvSpPr>
            <a:spLocks noGrp="1"/>
          </p:cNvSpPr>
          <p:nvPr>
            <p:ph idx="1"/>
          </p:nvPr>
        </p:nvSpPr>
        <p:spPr>
          <a:xfrm>
            <a:off x="4296280" y="2402217"/>
            <a:ext cx="7644275" cy="4307696"/>
          </a:xfrm>
        </p:spPr>
        <p:txBody>
          <a:bodyPr vert="horz" lIns="91440" tIns="45720" rIns="91440" bIns="45720" rtlCol="0" anchor="ctr">
            <a:normAutofit/>
          </a:bodyPr>
          <a:lstStyle/>
          <a:p>
            <a:r>
              <a:rPr lang="en-US" sz="2400" dirty="0"/>
              <a:t>Inhalants can cause death of brain cells</a:t>
            </a:r>
          </a:p>
          <a:p>
            <a:r>
              <a:rPr lang="en-US" sz="2400" b="1" u="sng" dirty="0"/>
              <a:t>Inhalants: substances whose fumes are sniffed or inhaled to give effect</a:t>
            </a:r>
          </a:p>
          <a:p>
            <a:r>
              <a:rPr lang="en-US" sz="2400" dirty="0"/>
              <a:t>Some inhalants are prescribed by a doctor to treat allergies, asthma, or other medical conditions, however, some substances are inhaled  to achieve a high</a:t>
            </a:r>
          </a:p>
          <a:p>
            <a:pPr lvl="1"/>
            <a:r>
              <a:rPr lang="en-US" sz="2000" dirty="0"/>
              <a:t>Solvents, aerosols, glues, paints, varnishes, and gasoline</a:t>
            </a:r>
          </a:p>
        </p:txBody>
      </p:sp>
    </p:spTree>
    <p:extLst>
      <p:ext uri="{BB962C8B-B14F-4D97-AF65-F5344CB8AC3E}">
        <p14:creationId xmlns:p14="http://schemas.microsoft.com/office/powerpoint/2010/main" val="76679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8AB31-137A-4562-9335-F4ACD799C2C7}"/>
              </a:ext>
            </a:extLst>
          </p:cNvPr>
          <p:cNvSpPr>
            <a:spLocks noGrp="1"/>
          </p:cNvSpPr>
          <p:nvPr>
            <p:ph type="title"/>
          </p:nvPr>
        </p:nvSpPr>
        <p:spPr/>
        <p:txBody>
          <a:bodyPr/>
          <a:lstStyle/>
          <a:p>
            <a:r>
              <a:rPr lang="en-US" dirty="0"/>
              <a:t>Steroid Use</a:t>
            </a:r>
          </a:p>
        </p:txBody>
      </p:sp>
      <p:sp>
        <p:nvSpPr>
          <p:cNvPr id="3" name="Content Placeholder 2">
            <a:extLst>
              <a:ext uri="{FF2B5EF4-FFF2-40B4-BE49-F238E27FC236}">
                <a16:creationId xmlns:a16="http://schemas.microsoft.com/office/drawing/2014/main" xmlns="" id="{CECC5617-FC3B-4EBC-8A7A-7C0195CEEED8}"/>
              </a:ext>
            </a:extLst>
          </p:cNvPr>
          <p:cNvSpPr>
            <a:spLocks noGrp="1"/>
          </p:cNvSpPr>
          <p:nvPr>
            <p:ph idx="1"/>
          </p:nvPr>
        </p:nvSpPr>
        <p:spPr>
          <a:xfrm>
            <a:off x="191671" y="2344708"/>
            <a:ext cx="11600489" cy="4379582"/>
          </a:xfrm>
        </p:spPr>
        <p:txBody>
          <a:bodyPr vert="horz" lIns="91440" tIns="45720" rIns="91440" bIns="45720" rtlCol="0" anchor="t">
            <a:normAutofit/>
          </a:bodyPr>
          <a:lstStyle/>
          <a:p>
            <a:r>
              <a:rPr lang="en-US" b="1" u="sng" dirty="0"/>
              <a:t>Anabolic-androgenic steroids: synthetic substances similar to male sex hormones that are used for muscle building</a:t>
            </a:r>
          </a:p>
          <a:p>
            <a:r>
              <a:rPr lang="en-US" dirty="0"/>
              <a:t>Steroids can be prescribed for medical conditions, but using steroids without medical supervision is dangerous</a:t>
            </a:r>
          </a:p>
          <a:p>
            <a:r>
              <a:rPr lang="en-US" dirty="0"/>
              <a:t>Unnatural muscle growth</a:t>
            </a:r>
          </a:p>
          <a:p>
            <a:pPr lvl="1"/>
            <a:r>
              <a:rPr lang="en-US" dirty="0"/>
              <a:t>Tendons and ligaments may not get stronger causing injury</a:t>
            </a:r>
          </a:p>
          <a:p>
            <a:r>
              <a:rPr lang="en-US" dirty="0"/>
              <a:t>Weight gain, acne, high BP, and liver and kidney tumors</a:t>
            </a:r>
          </a:p>
          <a:p>
            <a:r>
              <a:rPr lang="en-US" dirty="0"/>
              <a:t>HIV/Hep B</a:t>
            </a:r>
          </a:p>
          <a:p>
            <a:r>
              <a:rPr lang="en-US" dirty="0"/>
              <a:t>Violent behavior, mood swings, depression, paranoia</a:t>
            </a:r>
          </a:p>
          <a:p>
            <a:r>
              <a:rPr lang="en-US" dirty="0"/>
              <a:t>Shrinking testicles, reduced sperm count, baldness, development of breasts, prostate cancer, facial hair, deepened voice</a:t>
            </a:r>
          </a:p>
        </p:txBody>
      </p:sp>
    </p:spTree>
    <p:extLst>
      <p:ext uri="{BB962C8B-B14F-4D97-AF65-F5344CB8AC3E}">
        <p14:creationId xmlns:p14="http://schemas.microsoft.com/office/powerpoint/2010/main" val="3143565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3248F-E6E7-40C9-BE18-B6D80C522882}"/>
              </a:ext>
            </a:extLst>
          </p:cNvPr>
          <p:cNvSpPr>
            <a:spLocks noGrp="1"/>
          </p:cNvSpPr>
          <p:nvPr>
            <p:ph type="title"/>
          </p:nvPr>
        </p:nvSpPr>
        <p:spPr/>
        <p:txBody>
          <a:bodyPr/>
          <a:lstStyle/>
          <a:p>
            <a:r>
              <a:rPr lang="en-US" dirty="0"/>
              <a:t>Psychoactive Drugs</a:t>
            </a:r>
          </a:p>
        </p:txBody>
      </p:sp>
      <p:sp>
        <p:nvSpPr>
          <p:cNvPr id="3" name="Content Placeholder 2">
            <a:extLst>
              <a:ext uri="{FF2B5EF4-FFF2-40B4-BE49-F238E27FC236}">
                <a16:creationId xmlns:a16="http://schemas.microsoft.com/office/drawing/2014/main" xmlns="" id="{DA48DF72-521B-45BA-ADD1-B6E873E4C272}"/>
              </a:ext>
            </a:extLst>
          </p:cNvPr>
          <p:cNvSpPr>
            <a:spLocks noGrp="1"/>
          </p:cNvSpPr>
          <p:nvPr>
            <p:ph type="body" idx="1"/>
          </p:nvPr>
        </p:nvSpPr>
        <p:spPr/>
        <p:txBody>
          <a:bodyPr/>
          <a:lstStyle/>
          <a:p>
            <a:r>
              <a:rPr lang="en-US" dirty="0"/>
              <a:t>Lesson 3 </a:t>
            </a:r>
          </a:p>
        </p:txBody>
      </p:sp>
    </p:spTree>
    <p:extLst>
      <p:ext uri="{BB962C8B-B14F-4D97-AF65-F5344CB8AC3E}">
        <p14:creationId xmlns:p14="http://schemas.microsoft.com/office/powerpoint/2010/main" val="1021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B4D6A-2017-4A2C-BF27-65E0C9F9064A}"/>
              </a:ext>
            </a:extLst>
          </p:cNvPr>
          <p:cNvSpPr>
            <a:spLocks noGrp="1"/>
          </p:cNvSpPr>
          <p:nvPr>
            <p:ph type="title"/>
          </p:nvPr>
        </p:nvSpPr>
        <p:spPr/>
        <p:txBody>
          <a:bodyPr/>
          <a:lstStyle/>
          <a:p>
            <a:r>
              <a:rPr lang="en-US" dirty="0"/>
              <a:t>Effects of Psychoactive Drugs</a:t>
            </a:r>
          </a:p>
        </p:txBody>
      </p:sp>
      <p:sp>
        <p:nvSpPr>
          <p:cNvPr id="3" name="Content Placeholder 2">
            <a:extLst>
              <a:ext uri="{FF2B5EF4-FFF2-40B4-BE49-F238E27FC236}">
                <a16:creationId xmlns:a16="http://schemas.microsoft.com/office/drawing/2014/main" xmlns="" id="{5FA73B44-BDCC-423D-BBD5-05C50ACF8683}"/>
              </a:ext>
            </a:extLst>
          </p:cNvPr>
          <p:cNvSpPr>
            <a:spLocks noGrp="1"/>
          </p:cNvSpPr>
          <p:nvPr>
            <p:ph idx="1"/>
          </p:nvPr>
        </p:nvSpPr>
        <p:spPr>
          <a:xfrm>
            <a:off x="220426" y="2416595"/>
            <a:ext cx="11701130" cy="4350827"/>
          </a:xfrm>
        </p:spPr>
        <p:txBody>
          <a:bodyPr vert="horz" lIns="91440" tIns="45720" rIns="91440" bIns="45720" rtlCol="0" anchor="t">
            <a:normAutofit/>
          </a:bodyPr>
          <a:lstStyle/>
          <a:p>
            <a:r>
              <a:rPr lang="en-US" sz="2400" dirty="0"/>
              <a:t>Psychoactive drugs change the functioning of the central nervous system</a:t>
            </a:r>
          </a:p>
          <a:p>
            <a:r>
              <a:rPr lang="en-US" sz="2400" b="1" u="sng" dirty="0"/>
              <a:t>Psychoactive drugs: chemicals that affect the central nervous system and alter activity in the brain</a:t>
            </a:r>
          </a:p>
          <a:p>
            <a:r>
              <a:rPr lang="en-US" sz="2400" dirty="0"/>
              <a:t>Four main groups of psychoactive drugs:</a:t>
            </a:r>
          </a:p>
          <a:p>
            <a:pPr lvl="1"/>
            <a:r>
              <a:rPr lang="en-US" sz="2000" dirty="0"/>
              <a:t>Stimulants</a:t>
            </a:r>
          </a:p>
          <a:p>
            <a:pPr lvl="1"/>
            <a:r>
              <a:rPr lang="en-US" sz="2000" dirty="0"/>
              <a:t>Depressants</a:t>
            </a:r>
          </a:p>
          <a:p>
            <a:pPr lvl="1"/>
            <a:r>
              <a:rPr lang="en-US" sz="2000" dirty="0"/>
              <a:t>Opiates</a:t>
            </a:r>
          </a:p>
          <a:p>
            <a:pPr lvl="1"/>
            <a:r>
              <a:rPr lang="en-US" sz="2000" dirty="0"/>
              <a:t>Hallucinogens</a:t>
            </a:r>
          </a:p>
        </p:txBody>
      </p:sp>
    </p:spTree>
    <p:extLst>
      <p:ext uri="{BB962C8B-B14F-4D97-AF65-F5344CB8AC3E}">
        <p14:creationId xmlns:p14="http://schemas.microsoft.com/office/powerpoint/2010/main" val="4237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CDB60-9FC6-4D81-B52B-23091C77B64D}"/>
              </a:ext>
            </a:extLst>
          </p:cNvPr>
          <p:cNvSpPr>
            <a:spLocks noGrp="1"/>
          </p:cNvSpPr>
          <p:nvPr>
            <p:ph type="title"/>
          </p:nvPr>
        </p:nvSpPr>
        <p:spPr/>
        <p:txBody>
          <a:bodyPr/>
          <a:lstStyle/>
          <a:p>
            <a:r>
              <a:rPr lang="en-US" dirty="0"/>
              <a:t>Health Risks of Psychoactive Drugs</a:t>
            </a:r>
          </a:p>
        </p:txBody>
      </p:sp>
      <p:graphicFrame>
        <p:nvGraphicFramePr>
          <p:cNvPr id="3" name="Table 3">
            <a:extLst>
              <a:ext uri="{FF2B5EF4-FFF2-40B4-BE49-F238E27FC236}">
                <a16:creationId xmlns:a16="http://schemas.microsoft.com/office/drawing/2014/main" xmlns="" id="{D32AB2E0-0FC6-4CC8-8B59-461868BA808B}"/>
              </a:ext>
            </a:extLst>
          </p:cNvPr>
          <p:cNvGraphicFramePr>
            <a:graphicFrameLocks noGrp="1"/>
          </p:cNvGraphicFramePr>
          <p:nvPr>
            <p:extLst>
              <p:ext uri="{D42A27DB-BD31-4B8C-83A1-F6EECF244321}">
                <p14:modId xmlns:p14="http://schemas.microsoft.com/office/powerpoint/2010/main" val="292678470"/>
              </p:ext>
            </p:extLst>
          </p:nvPr>
        </p:nvGraphicFramePr>
        <p:xfrm>
          <a:off x="646980" y="2645433"/>
          <a:ext cx="10820394" cy="3589864"/>
        </p:xfrm>
        <a:graphic>
          <a:graphicData uri="http://schemas.openxmlformats.org/drawingml/2006/table">
            <a:tbl>
              <a:tblPr firstRow="1" bandRow="1">
                <a:tableStyleId>{5C22544A-7EE6-4342-B048-85BDC9FD1C3A}</a:tableStyleId>
              </a:tblPr>
              <a:tblGrid>
                <a:gridCol w="3082555">
                  <a:extLst>
                    <a:ext uri="{9D8B030D-6E8A-4147-A177-3AD203B41FA5}">
                      <a16:colId xmlns:a16="http://schemas.microsoft.com/office/drawing/2014/main" xmlns="" val="529042462"/>
                    </a:ext>
                  </a:extLst>
                </a:gridCol>
                <a:gridCol w="7737839">
                  <a:extLst>
                    <a:ext uri="{9D8B030D-6E8A-4147-A177-3AD203B41FA5}">
                      <a16:colId xmlns:a16="http://schemas.microsoft.com/office/drawing/2014/main" xmlns="" val="3105871844"/>
                    </a:ext>
                  </a:extLst>
                </a:gridCol>
              </a:tblGrid>
              <a:tr h="660399">
                <a:tc>
                  <a:txBody>
                    <a:bodyPr/>
                    <a:lstStyle/>
                    <a:p>
                      <a:pPr>
                        <a:buNone/>
                      </a:pPr>
                      <a:r>
                        <a:rPr lang="en-US" sz="1800" dirty="0"/>
                        <a:t>Stimulant</a:t>
                      </a:r>
                    </a:p>
                  </a:txBody>
                  <a:tcPr/>
                </a:tc>
                <a:tc>
                  <a:txBody>
                    <a:bodyPr/>
                    <a:lstStyle/>
                    <a:p>
                      <a:pPr>
                        <a:buNone/>
                      </a:pPr>
                      <a:r>
                        <a:rPr lang="en-US" sz="1800" dirty="0"/>
                        <a:t>Consequences to your Health</a:t>
                      </a:r>
                    </a:p>
                  </a:txBody>
                  <a:tcPr/>
                </a:tc>
                <a:extLst>
                  <a:ext uri="{0D108BD9-81ED-4DB2-BD59-A6C34878D82A}">
                    <a16:rowId xmlns:a16="http://schemas.microsoft.com/office/drawing/2014/main" xmlns="" val="2156674683"/>
                  </a:ext>
                </a:extLst>
              </a:tr>
              <a:tr h="728133">
                <a:tc>
                  <a:txBody>
                    <a:bodyPr/>
                    <a:lstStyle/>
                    <a:p>
                      <a:pPr>
                        <a:buNone/>
                      </a:pPr>
                      <a:r>
                        <a:rPr lang="en-US" sz="1800" dirty="0"/>
                        <a:t>Amphetamine</a:t>
                      </a:r>
                    </a:p>
                  </a:txBody>
                  <a:tcPr/>
                </a:tc>
                <a:tc>
                  <a:txBody>
                    <a:bodyPr/>
                    <a:lstStyle/>
                    <a:p>
                      <a:pPr>
                        <a:buNone/>
                      </a:pPr>
                      <a:r>
                        <a:rPr lang="en-US" sz="1800" dirty="0"/>
                        <a:t>Decreased appetite, weight loss, malnutrition, high BP, heart failure, death, aggressiveness, and addiction</a:t>
                      </a:r>
                    </a:p>
                  </a:txBody>
                  <a:tcPr/>
                </a:tc>
                <a:extLst>
                  <a:ext uri="{0D108BD9-81ED-4DB2-BD59-A6C34878D82A}">
                    <a16:rowId xmlns:a16="http://schemas.microsoft.com/office/drawing/2014/main" xmlns="" val="1508004791"/>
                  </a:ext>
                </a:extLst>
              </a:tr>
              <a:tr h="778933">
                <a:tc>
                  <a:txBody>
                    <a:bodyPr/>
                    <a:lstStyle/>
                    <a:p>
                      <a:pPr>
                        <a:buNone/>
                      </a:pPr>
                      <a:r>
                        <a:rPr lang="en-US" sz="1800" dirty="0"/>
                        <a:t>Cocaine</a:t>
                      </a:r>
                    </a:p>
                  </a:txBody>
                  <a:tcPr/>
                </a:tc>
                <a:tc>
                  <a:txBody>
                    <a:bodyPr/>
                    <a:lstStyle/>
                    <a:p>
                      <a:pPr>
                        <a:buNone/>
                      </a:pPr>
                      <a:r>
                        <a:rPr lang="en-US" sz="1800" dirty="0"/>
                        <a:t>Nausea, abdominal pain, malnutrition, headache, stroke, seizure, heart attack, death, exposure to HIV, addiction</a:t>
                      </a:r>
                    </a:p>
                  </a:txBody>
                  <a:tcPr/>
                </a:tc>
                <a:extLst>
                  <a:ext uri="{0D108BD9-81ED-4DB2-BD59-A6C34878D82A}">
                    <a16:rowId xmlns:a16="http://schemas.microsoft.com/office/drawing/2014/main" xmlns="" val="1892206140"/>
                  </a:ext>
                </a:extLst>
              </a:tr>
              <a:tr h="778933">
                <a:tc>
                  <a:txBody>
                    <a:bodyPr/>
                    <a:lstStyle/>
                    <a:p>
                      <a:pPr>
                        <a:buNone/>
                      </a:pPr>
                      <a:r>
                        <a:rPr lang="en-US" sz="1800" dirty="0"/>
                        <a:t>Crack</a:t>
                      </a:r>
                    </a:p>
                  </a:txBody>
                  <a:tcPr/>
                </a:tc>
                <a:tc>
                  <a:txBody>
                    <a:bodyPr/>
                    <a:lstStyle/>
                    <a:p>
                      <a:pPr>
                        <a:buNone/>
                      </a:pPr>
                      <a:r>
                        <a:rPr lang="en-US" sz="1800" dirty="0"/>
                        <a:t>Extreme addiction with same consequences as cocaine, increased HR, BP, premature death</a:t>
                      </a:r>
                    </a:p>
                  </a:txBody>
                  <a:tcPr/>
                </a:tc>
                <a:extLst>
                  <a:ext uri="{0D108BD9-81ED-4DB2-BD59-A6C34878D82A}">
                    <a16:rowId xmlns:a16="http://schemas.microsoft.com/office/drawing/2014/main" xmlns="" val="2180689963"/>
                  </a:ext>
                </a:extLst>
              </a:tr>
              <a:tr h="643466">
                <a:tc>
                  <a:txBody>
                    <a:bodyPr/>
                    <a:lstStyle/>
                    <a:p>
                      <a:pPr lvl="0">
                        <a:buNone/>
                      </a:pPr>
                      <a:r>
                        <a:rPr lang="en-US" sz="1800" dirty="0"/>
                        <a:t>Methamphetamine (Meth)</a:t>
                      </a:r>
                    </a:p>
                  </a:txBody>
                  <a:tcPr/>
                </a:tc>
                <a:tc>
                  <a:txBody>
                    <a:bodyPr/>
                    <a:lstStyle/>
                    <a:p>
                      <a:pPr lvl="0">
                        <a:buNone/>
                      </a:pPr>
                      <a:r>
                        <a:rPr lang="en-US" sz="1800" dirty="0"/>
                        <a:t>Memory loss, heart and nerve damage, increased tolerance, addiction</a:t>
                      </a:r>
                    </a:p>
                  </a:txBody>
                  <a:tcPr/>
                </a:tc>
                <a:extLst>
                  <a:ext uri="{0D108BD9-81ED-4DB2-BD59-A6C34878D82A}">
                    <a16:rowId xmlns:a16="http://schemas.microsoft.com/office/drawing/2014/main" xmlns="" val="2413444376"/>
                  </a:ext>
                </a:extLst>
              </a:tr>
            </a:tbl>
          </a:graphicData>
        </a:graphic>
      </p:graphicFrame>
    </p:spTree>
    <p:extLst>
      <p:ext uri="{BB962C8B-B14F-4D97-AF65-F5344CB8AC3E}">
        <p14:creationId xmlns:p14="http://schemas.microsoft.com/office/powerpoint/2010/main" val="412833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16675-7B04-43D3-987E-BA63FA9E739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9A17F513-DD1B-454C-9D71-B9920CD19CA9}"/>
              </a:ext>
            </a:extLst>
          </p:cNvPr>
          <p:cNvSpPr>
            <a:spLocks noGrp="1"/>
          </p:cNvSpPr>
          <p:nvPr>
            <p:ph idx="1"/>
          </p:nvPr>
        </p:nvSpPr>
        <p:spPr/>
        <p:txBody>
          <a:bodyPr vert="horz" lIns="91440" tIns="45720" rIns="91440" bIns="45720" rtlCol="0" anchor="t">
            <a:normAutofit/>
          </a:bodyPr>
          <a:lstStyle/>
          <a:p>
            <a:r>
              <a:rPr lang="en-US" sz="2800" dirty="0"/>
              <a:t>Learn the health risks of drug use, misuse, and substance abuse</a:t>
            </a:r>
          </a:p>
          <a:p>
            <a:r>
              <a:rPr lang="en-US" sz="2800" dirty="0"/>
              <a:t>Understand serious mental and physical side effects from marijuana, inhalants, and steroids</a:t>
            </a:r>
          </a:p>
          <a:p>
            <a:r>
              <a:rPr lang="en-US" sz="2800" dirty="0"/>
              <a:t>Describe psychoactive drugs </a:t>
            </a:r>
          </a:p>
          <a:p>
            <a:r>
              <a:rPr lang="en-US" sz="2800" dirty="0"/>
              <a:t>Take on the role of living drug free</a:t>
            </a:r>
          </a:p>
        </p:txBody>
      </p:sp>
    </p:spTree>
    <p:extLst>
      <p:ext uri="{BB962C8B-B14F-4D97-AF65-F5344CB8AC3E}">
        <p14:creationId xmlns:p14="http://schemas.microsoft.com/office/powerpoint/2010/main" val="69037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AD95C-1F25-41BE-BF80-EFB4E1F9E850}"/>
              </a:ext>
            </a:extLst>
          </p:cNvPr>
          <p:cNvSpPr>
            <a:spLocks noGrp="1"/>
          </p:cNvSpPr>
          <p:nvPr>
            <p:ph type="title"/>
          </p:nvPr>
        </p:nvSpPr>
        <p:spPr/>
        <p:txBody>
          <a:bodyPr/>
          <a:lstStyle/>
          <a:p>
            <a:r>
              <a:rPr lang="en-US" dirty="0"/>
              <a:t>Health Risks of Psychoactive Drugs</a:t>
            </a:r>
          </a:p>
        </p:txBody>
      </p:sp>
      <p:graphicFrame>
        <p:nvGraphicFramePr>
          <p:cNvPr id="4" name="Table 4">
            <a:extLst>
              <a:ext uri="{FF2B5EF4-FFF2-40B4-BE49-F238E27FC236}">
                <a16:creationId xmlns:a16="http://schemas.microsoft.com/office/drawing/2014/main" xmlns="" id="{99AB7F42-2515-493C-9DC9-83D2500D6FDC}"/>
              </a:ext>
            </a:extLst>
          </p:cNvPr>
          <p:cNvGraphicFramePr>
            <a:graphicFrameLocks noGrp="1"/>
          </p:cNvGraphicFramePr>
          <p:nvPr>
            <p:ph idx="1"/>
            <p:extLst>
              <p:ext uri="{D42A27DB-BD31-4B8C-83A1-F6EECF244321}">
                <p14:modId xmlns:p14="http://schemas.microsoft.com/office/powerpoint/2010/main" val="1947738167"/>
              </p:ext>
            </p:extLst>
          </p:nvPr>
        </p:nvGraphicFramePr>
        <p:xfrm>
          <a:off x="287547" y="2343509"/>
          <a:ext cx="11450363" cy="3598178"/>
        </p:xfrm>
        <a:graphic>
          <a:graphicData uri="http://schemas.openxmlformats.org/drawingml/2006/table">
            <a:tbl>
              <a:tblPr firstRow="1" bandRow="1">
                <a:tableStyleId>{5C22544A-7EE6-4342-B048-85BDC9FD1C3A}</a:tableStyleId>
              </a:tblPr>
              <a:tblGrid>
                <a:gridCol w="3669169">
                  <a:extLst>
                    <a:ext uri="{9D8B030D-6E8A-4147-A177-3AD203B41FA5}">
                      <a16:colId xmlns:a16="http://schemas.microsoft.com/office/drawing/2014/main" xmlns="" val="28872302"/>
                    </a:ext>
                  </a:extLst>
                </a:gridCol>
                <a:gridCol w="7781194">
                  <a:extLst>
                    <a:ext uri="{9D8B030D-6E8A-4147-A177-3AD203B41FA5}">
                      <a16:colId xmlns:a16="http://schemas.microsoft.com/office/drawing/2014/main" xmlns="" val="3002326809"/>
                    </a:ext>
                  </a:extLst>
                </a:gridCol>
              </a:tblGrid>
              <a:tr h="342258">
                <a:tc>
                  <a:txBody>
                    <a:bodyPr/>
                    <a:lstStyle/>
                    <a:p>
                      <a:pPr>
                        <a:buNone/>
                      </a:pPr>
                      <a:r>
                        <a:rPr lang="en-US" dirty="0"/>
                        <a:t>Depressants</a:t>
                      </a:r>
                    </a:p>
                  </a:txBody>
                  <a:tcPr/>
                </a:tc>
                <a:tc>
                  <a:txBody>
                    <a:bodyPr/>
                    <a:lstStyle/>
                    <a:p>
                      <a:pPr>
                        <a:buNone/>
                      </a:pPr>
                      <a:r>
                        <a:rPr lang="en-US" dirty="0"/>
                        <a:t>Consequences to Your Health</a:t>
                      </a:r>
                    </a:p>
                  </a:txBody>
                  <a:tcPr/>
                </a:tc>
                <a:extLst>
                  <a:ext uri="{0D108BD9-81ED-4DB2-BD59-A6C34878D82A}">
                    <a16:rowId xmlns:a16="http://schemas.microsoft.com/office/drawing/2014/main" xmlns="" val="2846360003"/>
                  </a:ext>
                </a:extLst>
              </a:tr>
              <a:tr h="758921">
                <a:tc>
                  <a:txBody>
                    <a:bodyPr/>
                    <a:lstStyle/>
                    <a:p>
                      <a:pPr>
                        <a:buNone/>
                      </a:pPr>
                      <a:r>
                        <a:rPr lang="en-US" sz="2000" dirty="0"/>
                        <a:t>Barbiturates</a:t>
                      </a:r>
                    </a:p>
                  </a:txBody>
                  <a:tcPr/>
                </a:tc>
                <a:tc>
                  <a:txBody>
                    <a:bodyPr/>
                    <a:lstStyle/>
                    <a:p>
                      <a:pPr>
                        <a:buNone/>
                      </a:pPr>
                      <a:r>
                        <a:rPr lang="en-US" sz="2000" dirty="0"/>
                        <a:t>Fatigue, confusion, impaired muscle coordination, reduced heart rate, BP, and respiratory function, death</a:t>
                      </a:r>
                    </a:p>
                  </a:txBody>
                  <a:tcPr/>
                </a:tc>
                <a:extLst>
                  <a:ext uri="{0D108BD9-81ED-4DB2-BD59-A6C34878D82A}">
                    <a16:rowId xmlns:a16="http://schemas.microsoft.com/office/drawing/2014/main" xmlns="" val="462456306"/>
                  </a:ext>
                </a:extLst>
              </a:tr>
              <a:tr h="624994">
                <a:tc>
                  <a:txBody>
                    <a:bodyPr/>
                    <a:lstStyle/>
                    <a:p>
                      <a:pPr>
                        <a:buNone/>
                      </a:pPr>
                      <a:r>
                        <a:rPr lang="en-US" sz="2000" dirty="0"/>
                        <a:t>GHB</a:t>
                      </a:r>
                    </a:p>
                  </a:txBody>
                  <a:tcPr/>
                </a:tc>
                <a:tc>
                  <a:txBody>
                    <a:bodyPr/>
                    <a:lstStyle/>
                    <a:p>
                      <a:pPr>
                        <a:buNone/>
                      </a:pPr>
                      <a:r>
                        <a:rPr lang="en-US" sz="2000" dirty="0"/>
                        <a:t>Drowsiness, nausea, vomiting, loss of consciousness, impaired breathing, coma, death</a:t>
                      </a:r>
                    </a:p>
                  </a:txBody>
                  <a:tcPr/>
                </a:tc>
                <a:extLst>
                  <a:ext uri="{0D108BD9-81ED-4DB2-BD59-A6C34878D82A}">
                    <a16:rowId xmlns:a16="http://schemas.microsoft.com/office/drawing/2014/main" xmlns="" val="483323116"/>
                  </a:ext>
                </a:extLst>
              </a:tr>
              <a:tr h="624994">
                <a:tc>
                  <a:txBody>
                    <a:bodyPr/>
                    <a:lstStyle/>
                    <a:p>
                      <a:pPr>
                        <a:buNone/>
                      </a:pPr>
                      <a:r>
                        <a:rPr lang="en-US" sz="2000" dirty="0"/>
                        <a:t>Rohypnol (roofies)</a:t>
                      </a:r>
                    </a:p>
                  </a:txBody>
                  <a:tcPr/>
                </a:tc>
                <a:tc>
                  <a:txBody>
                    <a:bodyPr/>
                    <a:lstStyle/>
                    <a:p>
                      <a:pPr>
                        <a:buNone/>
                      </a:pPr>
                      <a:r>
                        <a:rPr lang="en-US" sz="2000" dirty="0"/>
                        <a:t>Decreased blood pressure, drowsiness, memory loss, gastrointestinal disturbances</a:t>
                      </a:r>
                    </a:p>
                  </a:txBody>
                  <a:tcPr/>
                </a:tc>
                <a:extLst>
                  <a:ext uri="{0D108BD9-81ED-4DB2-BD59-A6C34878D82A}">
                    <a16:rowId xmlns:a16="http://schemas.microsoft.com/office/drawing/2014/main" xmlns="" val="3506793159"/>
                  </a:ext>
                </a:extLst>
              </a:tr>
              <a:tr h="1071417">
                <a:tc>
                  <a:txBody>
                    <a:bodyPr/>
                    <a:lstStyle/>
                    <a:p>
                      <a:pPr>
                        <a:buNone/>
                      </a:pPr>
                      <a:r>
                        <a:rPr lang="en-US" sz="2000" dirty="0"/>
                        <a:t>Tranquilizers</a:t>
                      </a:r>
                    </a:p>
                  </a:txBody>
                  <a:tcPr/>
                </a:tc>
                <a:tc>
                  <a:txBody>
                    <a:bodyPr/>
                    <a:lstStyle/>
                    <a:p>
                      <a:pPr>
                        <a:buNone/>
                      </a:pPr>
                      <a:r>
                        <a:rPr lang="en-US" sz="2000" dirty="0"/>
                        <a:t>Depression, fever, irritability, loss of judgement, dizziness</a:t>
                      </a:r>
                    </a:p>
                  </a:txBody>
                  <a:tcPr/>
                </a:tc>
                <a:extLst>
                  <a:ext uri="{0D108BD9-81ED-4DB2-BD59-A6C34878D82A}">
                    <a16:rowId xmlns:a16="http://schemas.microsoft.com/office/drawing/2014/main" xmlns="" val="3274745610"/>
                  </a:ext>
                </a:extLst>
              </a:tr>
            </a:tbl>
          </a:graphicData>
        </a:graphic>
      </p:graphicFrame>
    </p:spTree>
    <p:extLst>
      <p:ext uri="{BB962C8B-B14F-4D97-AF65-F5344CB8AC3E}">
        <p14:creationId xmlns:p14="http://schemas.microsoft.com/office/powerpoint/2010/main" val="245419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2286D-404B-4527-8FEA-A066DA93B785}"/>
              </a:ext>
            </a:extLst>
          </p:cNvPr>
          <p:cNvSpPr>
            <a:spLocks noGrp="1"/>
          </p:cNvSpPr>
          <p:nvPr>
            <p:ph type="title"/>
          </p:nvPr>
        </p:nvSpPr>
        <p:spPr/>
        <p:txBody>
          <a:bodyPr/>
          <a:lstStyle/>
          <a:p>
            <a:r>
              <a:rPr lang="en-US" dirty="0"/>
              <a:t>Health Risks of Psychoactive Drugs</a:t>
            </a:r>
          </a:p>
        </p:txBody>
      </p:sp>
      <p:graphicFrame>
        <p:nvGraphicFramePr>
          <p:cNvPr id="4" name="Table 4">
            <a:extLst>
              <a:ext uri="{FF2B5EF4-FFF2-40B4-BE49-F238E27FC236}">
                <a16:creationId xmlns:a16="http://schemas.microsoft.com/office/drawing/2014/main" xmlns="" id="{542E6996-3A29-4469-B8E5-ADA73055CF00}"/>
              </a:ext>
            </a:extLst>
          </p:cNvPr>
          <p:cNvGraphicFramePr>
            <a:graphicFrameLocks noGrp="1"/>
          </p:cNvGraphicFramePr>
          <p:nvPr>
            <p:ph idx="1"/>
            <p:extLst>
              <p:ext uri="{D42A27DB-BD31-4B8C-83A1-F6EECF244321}">
                <p14:modId xmlns:p14="http://schemas.microsoft.com/office/powerpoint/2010/main" val="4019785169"/>
              </p:ext>
            </p:extLst>
          </p:nvPr>
        </p:nvGraphicFramePr>
        <p:xfrm>
          <a:off x="301924" y="2602301"/>
          <a:ext cx="11482858" cy="3803875"/>
        </p:xfrm>
        <a:graphic>
          <a:graphicData uri="http://schemas.openxmlformats.org/drawingml/2006/table">
            <a:tbl>
              <a:tblPr firstRow="1" bandRow="1">
                <a:tableStyleId>{5C22544A-7EE6-4342-B048-85BDC9FD1C3A}</a:tableStyleId>
              </a:tblPr>
              <a:tblGrid>
                <a:gridCol w="2401644">
                  <a:extLst>
                    <a:ext uri="{9D8B030D-6E8A-4147-A177-3AD203B41FA5}">
                      <a16:colId xmlns:a16="http://schemas.microsoft.com/office/drawing/2014/main" xmlns="" val="4151148234"/>
                    </a:ext>
                  </a:extLst>
                </a:gridCol>
                <a:gridCol w="9081214">
                  <a:extLst>
                    <a:ext uri="{9D8B030D-6E8A-4147-A177-3AD203B41FA5}">
                      <a16:colId xmlns:a16="http://schemas.microsoft.com/office/drawing/2014/main" xmlns="" val="4090208551"/>
                    </a:ext>
                  </a:extLst>
                </a:gridCol>
              </a:tblGrid>
              <a:tr h="530238">
                <a:tc>
                  <a:txBody>
                    <a:bodyPr/>
                    <a:lstStyle/>
                    <a:p>
                      <a:pPr>
                        <a:buNone/>
                      </a:pPr>
                      <a:r>
                        <a:rPr lang="en-US" dirty="0"/>
                        <a:t>Opiates</a:t>
                      </a:r>
                    </a:p>
                  </a:txBody>
                  <a:tcPr/>
                </a:tc>
                <a:tc>
                  <a:txBody>
                    <a:bodyPr/>
                    <a:lstStyle/>
                    <a:p>
                      <a:pPr>
                        <a:buNone/>
                      </a:pPr>
                      <a:r>
                        <a:rPr lang="en-US" dirty="0"/>
                        <a:t>Consequences of Your Health</a:t>
                      </a:r>
                    </a:p>
                  </a:txBody>
                  <a:tcPr/>
                </a:tc>
                <a:extLst>
                  <a:ext uri="{0D108BD9-81ED-4DB2-BD59-A6C34878D82A}">
                    <a16:rowId xmlns:a16="http://schemas.microsoft.com/office/drawing/2014/main" xmlns="" val="3968914259"/>
                  </a:ext>
                </a:extLst>
              </a:tr>
              <a:tr h="876044">
                <a:tc>
                  <a:txBody>
                    <a:bodyPr/>
                    <a:lstStyle/>
                    <a:p>
                      <a:pPr>
                        <a:buNone/>
                      </a:pPr>
                      <a:r>
                        <a:rPr lang="en-US" sz="2000" dirty="0"/>
                        <a:t>Codeine</a:t>
                      </a:r>
                    </a:p>
                  </a:txBody>
                  <a:tcPr/>
                </a:tc>
                <a:tc>
                  <a:txBody>
                    <a:bodyPr/>
                    <a:lstStyle/>
                    <a:p>
                      <a:pPr>
                        <a:buNone/>
                      </a:pPr>
                      <a:r>
                        <a:rPr lang="en-US" sz="2000" dirty="0"/>
                        <a:t>Reduced respiratory function, respiratory arrest, death, exposure to HIV, addiction</a:t>
                      </a:r>
                    </a:p>
                  </a:txBody>
                  <a:tcPr/>
                </a:tc>
                <a:extLst>
                  <a:ext uri="{0D108BD9-81ED-4DB2-BD59-A6C34878D82A}">
                    <a16:rowId xmlns:a16="http://schemas.microsoft.com/office/drawing/2014/main" xmlns="" val="1793107303"/>
                  </a:ext>
                </a:extLst>
              </a:tr>
              <a:tr h="507183">
                <a:tc>
                  <a:txBody>
                    <a:bodyPr/>
                    <a:lstStyle/>
                    <a:p>
                      <a:pPr>
                        <a:buNone/>
                      </a:pPr>
                      <a:r>
                        <a:rPr lang="en-US" sz="2000" dirty="0"/>
                        <a:t>Heroin</a:t>
                      </a:r>
                    </a:p>
                  </a:txBody>
                  <a:tcPr/>
                </a:tc>
                <a:tc>
                  <a:txBody>
                    <a:bodyPr/>
                    <a:lstStyle/>
                    <a:p>
                      <a:pPr>
                        <a:buNone/>
                      </a:pPr>
                      <a:r>
                        <a:rPr lang="en-US" sz="2000" dirty="0"/>
                        <a:t>Confusion, sedation, unconsciousness, coma, addiction</a:t>
                      </a:r>
                    </a:p>
                  </a:txBody>
                  <a:tcPr/>
                </a:tc>
                <a:extLst>
                  <a:ext uri="{0D108BD9-81ED-4DB2-BD59-A6C34878D82A}">
                    <a16:rowId xmlns:a16="http://schemas.microsoft.com/office/drawing/2014/main" xmlns="" val="4143123321"/>
                  </a:ext>
                </a:extLst>
              </a:tr>
              <a:tr h="507183">
                <a:tc>
                  <a:txBody>
                    <a:bodyPr/>
                    <a:lstStyle/>
                    <a:p>
                      <a:pPr>
                        <a:buNone/>
                      </a:pPr>
                      <a:r>
                        <a:rPr lang="en-US" sz="2000" dirty="0"/>
                        <a:t>Morphine</a:t>
                      </a:r>
                    </a:p>
                  </a:txBody>
                  <a:tcPr/>
                </a:tc>
                <a:tc>
                  <a:txBody>
                    <a:bodyPr/>
                    <a:lstStyle/>
                    <a:p>
                      <a:pPr>
                        <a:buNone/>
                      </a:pPr>
                      <a:r>
                        <a:rPr lang="en-US" sz="2000" dirty="0"/>
                        <a:t>Rapid onset of tolerance, addiction</a:t>
                      </a:r>
                    </a:p>
                  </a:txBody>
                  <a:tcPr/>
                </a:tc>
                <a:extLst>
                  <a:ext uri="{0D108BD9-81ED-4DB2-BD59-A6C34878D82A}">
                    <a16:rowId xmlns:a16="http://schemas.microsoft.com/office/drawing/2014/main" xmlns="" val="2728692750"/>
                  </a:ext>
                </a:extLst>
              </a:tr>
              <a:tr h="507183">
                <a:tc>
                  <a:txBody>
                    <a:bodyPr/>
                    <a:lstStyle/>
                    <a:p>
                      <a:pPr>
                        <a:buNone/>
                      </a:pPr>
                      <a:r>
                        <a:rPr lang="en-US" sz="2000" dirty="0"/>
                        <a:t>Opium</a:t>
                      </a:r>
                    </a:p>
                  </a:txBody>
                  <a:tcPr/>
                </a:tc>
                <a:tc>
                  <a:txBody>
                    <a:bodyPr/>
                    <a:lstStyle/>
                    <a:p>
                      <a:pPr>
                        <a:buNone/>
                      </a:pPr>
                      <a:r>
                        <a:rPr lang="en-US" sz="2000" dirty="0"/>
                        <a:t>Nausea, constipation, addiction</a:t>
                      </a:r>
                    </a:p>
                  </a:txBody>
                  <a:tcPr/>
                </a:tc>
                <a:extLst>
                  <a:ext uri="{0D108BD9-81ED-4DB2-BD59-A6C34878D82A}">
                    <a16:rowId xmlns:a16="http://schemas.microsoft.com/office/drawing/2014/main" xmlns="" val="377499275"/>
                  </a:ext>
                </a:extLst>
              </a:tr>
              <a:tr h="876044">
                <a:tc>
                  <a:txBody>
                    <a:bodyPr/>
                    <a:lstStyle/>
                    <a:p>
                      <a:pPr>
                        <a:buNone/>
                      </a:pPr>
                      <a:r>
                        <a:rPr lang="en-US" sz="2000" dirty="0"/>
                        <a:t>Oxycodone (OxyContin)</a:t>
                      </a:r>
                    </a:p>
                  </a:txBody>
                  <a:tcPr/>
                </a:tc>
                <a:tc>
                  <a:txBody>
                    <a:bodyPr/>
                    <a:lstStyle/>
                    <a:p>
                      <a:pPr>
                        <a:buNone/>
                      </a:pPr>
                      <a:r>
                        <a:rPr lang="en-US" sz="2000" dirty="0"/>
                        <a:t>Drowsiness, nausea, constipation, addiction, reduced respiratory function, respiratory arrest, death</a:t>
                      </a:r>
                    </a:p>
                  </a:txBody>
                  <a:tcPr/>
                </a:tc>
                <a:extLst>
                  <a:ext uri="{0D108BD9-81ED-4DB2-BD59-A6C34878D82A}">
                    <a16:rowId xmlns:a16="http://schemas.microsoft.com/office/drawing/2014/main" xmlns="" val="3836045570"/>
                  </a:ext>
                </a:extLst>
              </a:tr>
            </a:tbl>
          </a:graphicData>
        </a:graphic>
      </p:graphicFrame>
    </p:spTree>
    <p:extLst>
      <p:ext uri="{BB962C8B-B14F-4D97-AF65-F5344CB8AC3E}">
        <p14:creationId xmlns:p14="http://schemas.microsoft.com/office/powerpoint/2010/main" val="329212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91ED9-6716-408A-A300-6637B895282B}"/>
              </a:ext>
            </a:extLst>
          </p:cNvPr>
          <p:cNvSpPr>
            <a:spLocks noGrp="1"/>
          </p:cNvSpPr>
          <p:nvPr>
            <p:ph type="title"/>
          </p:nvPr>
        </p:nvSpPr>
        <p:spPr/>
        <p:txBody>
          <a:bodyPr/>
          <a:lstStyle/>
          <a:p>
            <a:r>
              <a:rPr lang="en-US" dirty="0"/>
              <a:t>Health Risks of Psychoactive Drugs</a:t>
            </a:r>
          </a:p>
        </p:txBody>
      </p:sp>
      <p:graphicFrame>
        <p:nvGraphicFramePr>
          <p:cNvPr id="3" name="Table 3">
            <a:extLst>
              <a:ext uri="{FF2B5EF4-FFF2-40B4-BE49-F238E27FC236}">
                <a16:creationId xmlns:a16="http://schemas.microsoft.com/office/drawing/2014/main" xmlns="" id="{63ED0F0E-476B-4938-A912-3490749CE225}"/>
              </a:ext>
            </a:extLst>
          </p:cNvPr>
          <p:cNvGraphicFramePr>
            <a:graphicFrameLocks noGrp="1"/>
          </p:cNvGraphicFramePr>
          <p:nvPr>
            <p:extLst>
              <p:ext uri="{D42A27DB-BD31-4B8C-83A1-F6EECF244321}">
                <p14:modId xmlns:p14="http://schemas.microsoft.com/office/powerpoint/2010/main" val="1094381030"/>
              </p:ext>
            </p:extLst>
          </p:nvPr>
        </p:nvGraphicFramePr>
        <p:xfrm>
          <a:off x="158150" y="2415396"/>
          <a:ext cx="11720220" cy="4323077"/>
        </p:xfrm>
        <a:graphic>
          <a:graphicData uri="http://schemas.openxmlformats.org/drawingml/2006/table">
            <a:tbl>
              <a:tblPr firstRow="1" bandRow="1">
                <a:tableStyleId>{5C22544A-7EE6-4342-B048-85BDC9FD1C3A}</a:tableStyleId>
              </a:tblPr>
              <a:tblGrid>
                <a:gridCol w="2319866">
                  <a:extLst>
                    <a:ext uri="{9D8B030D-6E8A-4147-A177-3AD203B41FA5}">
                      <a16:colId xmlns:a16="http://schemas.microsoft.com/office/drawing/2014/main" xmlns="" val="672439682"/>
                    </a:ext>
                  </a:extLst>
                </a:gridCol>
                <a:gridCol w="9400354">
                  <a:extLst>
                    <a:ext uri="{9D8B030D-6E8A-4147-A177-3AD203B41FA5}">
                      <a16:colId xmlns:a16="http://schemas.microsoft.com/office/drawing/2014/main" xmlns="" val="4289880950"/>
                    </a:ext>
                  </a:extLst>
                </a:gridCol>
              </a:tblGrid>
              <a:tr h="428413">
                <a:tc>
                  <a:txBody>
                    <a:bodyPr/>
                    <a:lstStyle/>
                    <a:p>
                      <a:pPr>
                        <a:buNone/>
                      </a:pPr>
                      <a:r>
                        <a:rPr lang="en-US" dirty="0"/>
                        <a:t>Hallucinogens</a:t>
                      </a:r>
                    </a:p>
                  </a:txBody>
                  <a:tcPr/>
                </a:tc>
                <a:tc>
                  <a:txBody>
                    <a:bodyPr/>
                    <a:lstStyle/>
                    <a:p>
                      <a:pPr>
                        <a:buNone/>
                      </a:pPr>
                      <a:r>
                        <a:rPr lang="en-US" dirty="0"/>
                        <a:t>Consequences to Your Health </a:t>
                      </a:r>
                    </a:p>
                  </a:txBody>
                  <a:tcPr/>
                </a:tc>
                <a:extLst>
                  <a:ext uri="{0D108BD9-81ED-4DB2-BD59-A6C34878D82A}">
                    <a16:rowId xmlns:a16="http://schemas.microsoft.com/office/drawing/2014/main" xmlns="" val="1316026286"/>
                  </a:ext>
                </a:extLst>
              </a:tr>
              <a:tr h="745066">
                <a:tc>
                  <a:txBody>
                    <a:bodyPr/>
                    <a:lstStyle/>
                    <a:p>
                      <a:pPr>
                        <a:buNone/>
                      </a:pPr>
                      <a:r>
                        <a:rPr lang="en-US" dirty="0"/>
                        <a:t>DXM (</a:t>
                      </a:r>
                      <a:r>
                        <a:rPr lang="en-US" dirty="0" err="1"/>
                        <a:t>tussin</a:t>
                      </a:r>
                      <a:r>
                        <a:rPr lang="en-US" dirty="0"/>
                        <a:t>)</a:t>
                      </a:r>
                    </a:p>
                  </a:txBody>
                  <a:tcPr/>
                </a:tc>
                <a:tc>
                  <a:txBody>
                    <a:bodyPr/>
                    <a:lstStyle/>
                    <a:p>
                      <a:pPr>
                        <a:buNone/>
                      </a:pPr>
                      <a:r>
                        <a:rPr lang="en-US" dirty="0"/>
                        <a:t>Nausea, dizziness, lack of coordination, rashes, hallucinations, disorientation, paranoia, panic attacks, seizures</a:t>
                      </a:r>
                    </a:p>
                  </a:txBody>
                  <a:tcPr/>
                </a:tc>
                <a:extLst>
                  <a:ext uri="{0D108BD9-81ED-4DB2-BD59-A6C34878D82A}">
                    <a16:rowId xmlns:a16="http://schemas.microsoft.com/office/drawing/2014/main" xmlns="" val="1191092554"/>
                  </a:ext>
                </a:extLst>
              </a:tr>
              <a:tr h="409786">
                <a:tc>
                  <a:txBody>
                    <a:bodyPr/>
                    <a:lstStyle/>
                    <a:p>
                      <a:pPr>
                        <a:buNone/>
                      </a:pPr>
                      <a:r>
                        <a:rPr lang="en-US" dirty="0"/>
                        <a:t>Ecstasy (MDMA)</a:t>
                      </a:r>
                    </a:p>
                  </a:txBody>
                  <a:tcPr/>
                </a:tc>
                <a:tc>
                  <a:txBody>
                    <a:bodyPr/>
                    <a:lstStyle/>
                    <a:p>
                      <a:pPr>
                        <a:buNone/>
                      </a:pPr>
                      <a:r>
                        <a:rPr lang="en-US" dirty="0"/>
                        <a:t>Confusion, depression, paranoia, muscle breakdown</a:t>
                      </a:r>
                    </a:p>
                  </a:txBody>
                  <a:tcPr/>
                </a:tc>
                <a:extLst>
                  <a:ext uri="{0D108BD9-81ED-4DB2-BD59-A6C34878D82A}">
                    <a16:rowId xmlns:a16="http://schemas.microsoft.com/office/drawing/2014/main" xmlns="" val="2757983879"/>
                  </a:ext>
                </a:extLst>
              </a:tr>
              <a:tr h="409786">
                <a:tc>
                  <a:txBody>
                    <a:bodyPr/>
                    <a:lstStyle/>
                    <a:p>
                      <a:pPr>
                        <a:buNone/>
                      </a:pPr>
                      <a:r>
                        <a:rPr lang="en-US" dirty="0"/>
                        <a:t>Ketamine</a:t>
                      </a:r>
                    </a:p>
                  </a:txBody>
                  <a:tcPr/>
                </a:tc>
                <a:tc>
                  <a:txBody>
                    <a:bodyPr/>
                    <a:lstStyle/>
                    <a:p>
                      <a:pPr>
                        <a:buNone/>
                      </a:pPr>
                      <a:r>
                        <a:rPr lang="en-US" dirty="0"/>
                        <a:t>Kidney and cardiovascular failure, death, memory loss, numbness, impaired motor function</a:t>
                      </a:r>
                    </a:p>
                  </a:txBody>
                  <a:tcPr/>
                </a:tc>
                <a:extLst>
                  <a:ext uri="{0D108BD9-81ED-4DB2-BD59-A6C34878D82A}">
                    <a16:rowId xmlns:a16="http://schemas.microsoft.com/office/drawing/2014/main" xmlns="" val="2171643995"/>
                  </a:ext>
                </a:extLst>
              </a:tr>
              <a:tr h="409786">
                <a:tc>
                  <a:txBody>
                    <a:bodyPr/>
                    <a:lstStyle/>
                    <a:p>
                      <a:pPr>
                        <a:buNone/>
                      </a:pPr>
                      <a:r>
                        <a:rPr lang="en-US" dirty="0"/>
                        <a:t>LSD</a:t>
                      </a:r>
                    </a:p>
                  </a:txBody>
                  <a:tcPr/>
                </a:tc>
                <a:tc>
                  <a:txBody>
                    <a:bodyPr/>
                    <a:lstStyle/>
                    <a:p>
                      <a:pPr>
                        <a:buNone/>
                      </a:pPr>
                      <a:r>
                        <a:rPr lang="en-US" dirty="0"/>
                        <a:t>Delusions, illusions, hallucinations, flashbacks, numbness, tremors </a:t>
                      </a:r>
                    </a:p>
                  </a:txBody>
                  <a:tcPr/>
                </a:tc>
                <a:extLst>
                  <a:ext uri="{0D108BD9-81ED-4DB2-BD59-A6C34878D82A}">
                    <a16:rowId xmlns:a16="http://schemas.microsoft.com/office/drawing/2014/main" xmlns="" val="2797098850"/>
                  </a:ext>
                </a:extLst>
              </a:tr>
              <a:tr h="409786">
                <a:tc>
                  <a:txBody>
                    <a:bodyPr/>
                    <a:lstStyle/>
                    <a:p>
                      <a:pPr>
                        <a:buNone/>
                      </a:pPr>
                      <a:r>
                        <a:rPr lang="en-US" dirty="0"/>
                        <a:t>Mescaline (peyote)</a:t>
                      </a:r>
                    </a:p>
                  </a:txBody>
                  <a:tcPr/>
                </a:tc>
                <a:tc>
                  <a:txBody>
                    <a:bodyPr/>
                    <a:lstStyle/>
                    <a:p>
                      <a:pPr>
                        <a:buNone/>
                      </a:pPr>
                      <a:r>
                        <a:rPr lang="en-US" dirty="0"/>
                        <a:t>Delusions, illusions, hallucinations, flashbacks, numbness, tremors</a:t>
                      </a:r>
                    </a:p>
                  </a:txBody>
                  <a:tcPr/>
                </a:tc>
                <a:extLst>
                  <a:ext uri="{0D108BD9-81ED-4DB2-BD59-A6C34878D82A}">
                    <a16:rowId xmlns:a16="http://schemas.microsoft.com/office/drawing/2014/main" xmlns="" val="1121853122"/>
                  </a:ext>
                </a:extLst>
              </a:tr>
              <a:tr h="409786">
                <a:tc>
                  <a:txBody>
                    <a:bodyPr/>
                    <a:lstStyle/>
                    <a:p>
                      <a:pPr>
                        <a:buNone/>
                      </a:pPr>
                      <a:r>
                        <a:rPr lang="en-US" dirty="0"/>
                        <a:t>PCP</a:t>
                      </a:r>
                    </a:p>
                  </a:txBody>
                  <a:tcPr/>
                </a:tc>
                <a:tc>
                  <a:txBody>
                    <a:bodyPr/>
                    <a:lstStyle/>
                    <a:p>
                      <a:pPr>
                        <a:buNone/>
                      </a:pPr>
                      <a:r>
                        <a:rPr lang="en-US" dirty="0"/>
                        <a:t>Loss of appetite, depression, panic, violent actions</a:t>
                      </a:r>
                    </a:p>
                  </a:txBody>
                  <a:tcPr/>
                </a:tc>
                <a:extLst>
                  <a:ext uri="{0D108BD9-81ED-4DB2-BD59-A6C34878D82A}">
                    <a16:rowId xmlns:a16="http://schemas.microsoft.com/office/drawing/2014/main" xmlns="" val="3310083104"/>
                  </a:ext>
                </a:extLst>
              </a:tr>
              <a:tr h="409786">
                <a:tc>
                  <a:txBody>
                    <a:bodyPr/>
                    <a:lstStyle/>
                    <a:p>
                      <a:pPr>
                        <a:buNone/>
                      </a:pPr>
                      <a:r>
                        <a:rPr lang="en-US" dirty="0"/>
                        <a:t>Psilocybin (shrooms)</a:t>
                      </a:r>
                    </a:p>
                  </a:txBody>
                  <a:tcPr/>
                </a:tc>
                <a:tc>
                  <a:txBody>
                    <a:bodyPr/>
                    <a:lstStyle/>
                    <a:p>
                      <a:pPr>
                        <a:buNone/>
                      </a:pPr>
                      <a:r>
                        <a:rPr lang="en-US" dirty="0"/>
                        <a:t>Delusions, illusions, hallucinations, paranoia, extreme anxiety, nausea</a:t>
                      </a:r>
                    </a:p>
                  </a:txBody>
                  <a:tcPr/>
                </a:tc>
                <a:extLst>
                  <a:ext uri="{0D108BD9-81ED-4DB2-BD59-A6C34878D82A}">
                    <a16:rowId xmlns:a16="http://schemas.microsoft.com/office/drawing/2014/main" xmlns="" val="2941194271"/>
                  </a:ext>
                </a:extLst>
              </a:tr>
            </a:tbl>
          </a:graphicData>
        </a:graphic>
      </p:graphicFrame>
    </p:spTree>
    <p:extLst>
      <p:ext uri="{BB962C8B-B14F-4D97-AF65-F5344CB8AC3E}">
        <p14:creationId xmlns:p14="http://schemas.microsoft.com/office/powerpoint/2010/main" val="3438052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61F655-345C-4AD8-85BC-913D87523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43780CE-2BE5-46F6-97B2-60DF30217E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4233DC0E-DE6C-4FB6-A529-51B162641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3870477F-E451-4BC3-863F-0E2FC57288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88FBA05C-D740-40CE-9A7D-9E5A715AE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B4A81DE1-E2BC-4A31-99EE-71350421B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FDE8183D-5757-4D73-A338-62BDD88E4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F6ACD5FC-CAFE-48EB-B765-60EED2E052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descr="A person smiling for the camera&#10;&#10;Description generated with very high confidence">
            <a:extLst>
              <a:ext uri="{FF2B5EF4-FFF2-40B4-BE49-F238E27FC236}">
                <a16:creationId xmlns:a16="http://schemas.microsoft.com/office/drawing/2014/main" xmlns="" id="{7D6B8C19-F446-4209-A5CF-33DCED92C140}"/>
              </a:ext>
            </a:extLst>
          </p:cNvPr>
          <p:cNvPicPr>
            <a:picLocks noChangeAspect="1"/>
          </p:cNvPicPr>
          <p:nvPr/>
        </p:nvPicPr>
        <p:blipFill>
          <a:blip r:embed="rId3"/>
          <a:stretch>
            <a:fillRect/>
          </a:stretch>
        </p:blipFill>
        <p:spPr>
          <a:xfrm>
            <a:off x="5194607" y="1302363"/>
            <a:ext cx="6391533" cy="4253274"/>
          </a:xfrm>
          <a:prstGeom prst="rect">
            <a:avLst/>
          </a:prstGeom>
        </p:spPr>
      </p:pic>
      <p:sp>
        <p:nvSpPr>
          <p:cNvPr id="18" name="Rectangle 17">
            <a:extLst>
              <a:ext uri="{FF2B5EF4-FFF2-40B4-BE49-F238E27FC236}">
                <a16:creationId xmlns:a16="http://schemas.microsoft.com/office/drawing/2014/main" xmlns="" id="{9F33B405-D785-4738-B1C0-6A0AA5E9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4CA067F-5E3B-474E-8A17-4F182E89733C}"/>
              </a:ext>
            </a:extLst>
          </p:cNvPr>
          <p:cNvSpPr>
            <a:spLocks noGrp="1"/>
          </p:cNvSpPr>
          <p:nvPr>
            <p:ph type="title"/>
          </p:nvPr>
        </p:nvSpPr>
        <p:spPr>
          <a:xfrm>
            <a:off x="1154955" y="973668"/>
            <a:ext cx="2942210" cy="1020232"/>
          </a:xfrm>
        </p:spPr>
        <p:txBody>
          <a:bodyPr>
            <a:normAutofit/>
          </a:bodyPr>
          <a:lstStyle/>
          <a:p>
            <a:pPr>
              <a:lnSpc>
                <a:spcPct val="90000"/>
              </a:lnSpc>
            </a:pPr>
            <a:r>
              <a:rPr lang="en-US" sz="2000">
                <a:solidFill>
                  <a:srgbClr val="EBEBEB"/>
                </a:solidFill>
              </a:rPr>
              <a:t>Club Drugs, Stimulants, and Depressants</a:t>
            </a:r>
          </a:p>
        </p:txBody>
      </p:sp>
      <p:sp>
        <p:nvSpPr>
          <p:cNvPr id="3" name="Content Placeholder 2">
            <a:extLst>
              <a:ext uri="{FF2B5EF4-FFF2-40B4-BE49-F238E27FC236}">
                <a16:creationId xmlns:a16="http://schemas.microsoft.com/office/drawing/2014/main" xmlns="" id="{9E8A4CDF-37DE-4324-93A7-D55CB09B8122}"/>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sz="2000" b="1" u="sng" dirty="0">
                <a:solidFill>
                  <a:srgbClr val="FFFFFF"/>
                </a:solidFill>
              </a:rPr>
              <a:t>Designer drug: synthetic drugs that are made to imitate effects of other drugs</a:t>
            </a:r>
          </a:p>
          <a:p>
            <a:r>
              <a:rPr lang="en-US" sz="2000" b="1" u="sng" dirty="0">
                <a:solidFill>
                  <a:srgbClr val="FFFFFF"/>
                </a:solidFill>
              </a:rPr>
              <a:t>Hallucinogens: drugs that alter moods, thoughts, and sense perceptions</a:t>
            </a:r>
          </a:p>
          <a:p>
            <a:r>
              <a:rPr lang="en-US" sz="2000" b="1" u="sng" dirty="0">
                <a:solidFill>
                  <a:srgbClr val="FFFFFF"/>
                </a:solidFill>
              </a:rPr>
              <a:t>Euphoria: feeling of intense well-being or elation</a:t>
            </a:r>
          </a:p>
          <a:p>
            <a:endParaRPr lang="en-US">
              <a:solidFill>
                <a:srgbClr val="FFFFFF"/>
              </a:solidFill>
            </a:endParaRPr>
          </a:p>
        </p:txBody>
      </p:sp>
    </p:spTree>
    <p:extLst>
      <p:ext uri="{BB962C8B-B14F-4D97-AF65-F5344CB8AC3E}">
        <p14:creationId xmlns:p14="http://schemas.microsoft.com/office/powerpoint/2010/main" val="166734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B5F7F-98DF-4740-A1AB-506341EF6B54}"/>
              </a:ext>
            </a:extLst>
          </p:cNvPr>
          <p:cNvSpPr>
            <a:spLocks noGrp="1"/>
          </p:cNvSpPr>
          <p:nvPr>
            <p:ph type="title"/>
          </p:nvPr>
        </p:nvSpPr>
        <p:spPr/>
        <p:txBody>
          <a:bodyPr/>
          <a:lstStyle/>
          <a:p>
            <a:r>
              <a:rPr lang="en-US" dirty="0"/>
              <a:t>Hallucinogens and Opiates</a:t>
            </a:r>
          </a:p>
        </p:txBody>
      </p:sp>
      <p:sp>
        <p:nvSpPr>
          <p:cNvPr id="3" name="Content Placeholder 2">
            <a:extLst>
              <a:ext uri="{FF2B5EF4-FFF2-40B4-BE49-F238E27FC236}">
                <a16:creationId xmlns:a16="http://schemas.microsoft.com/office/drawing/2014/main" xmlns="" id="{4360132B-9E5F-4D8E-8D34-6F29C61D7F84}"/>
              </a:ext>
            </a:extLst>
          </p:cNvPr>
          <p:cNvSpPr>
            <a:spLocks noGrp="1"/>
          </p:cNvSpPr>
          <p:nvPr>
            <p:ph idx="1"/>
          </p:nvPr>
        </p:nvSpPr>
        <p:spPr>
          <a:xfrm>
            <a:off x="220426" y="2373463"/>
            <a:ext cx="11758639" cy="4350827"/>
          </a:xfrm>
        </p:spPr>
        <p:txBody>
          <a:bodyPr vert="horz" lIns="91440" tIns="45720" rIns="91440" bIns="45720" rtlCol="0" anchor="t">
            <a:normAutofit/>
          </a:bodyPr>
          <a:lstStyle/>
          <a:p>
            <a:r>
              <a:rPr lang="en-US" sz="2400" dirty="0"/>
              <a:t>Hallucinogens overload the brain's sensory controls</a:t>
            </a:r>
          </a:p>
          <a:p>
            <a:pPr lvl="1"/>
            <a:r>
              <a:rPr lang="en-US" sz="2000" dirty="0"/>
              <a:t>Alter mood and impair judgement</a:t>
            </a:r>
          </a:p>
          <a:p>
            <a:pPr lvl="1"/>
            <a:r>
              <a:rPr lang="en-US" sz="2000" dirty="0"/>
              <a:t>Heart and respiratory failure</a:t>
            </a:r>
          </a:p>
          <a:p>
            <a:pPr lvl="1"/>
            <a:r>
              <a:rPr lang="en-US" sz="2000" dirty="0"/>
              <a:t>Ecstasy, ketamine, LSD, PCP, DXM, and mushrooms</a:t>
            </a:r>
          </a:p>
          <a:p>
            <a:r>
              <a:rPr lang="en-US" sz="2400" dirty="0"/>
              <a:t>Opiates are highly addictive, causing confusion and dull senses</a:t>
            </a:r>
          </a:p>
          <a:p>
            <a:pPr lvl="1"/>
            <a:r>
              <a:rPr lang="en-US" sz="2000" b="1" u="sng" dirty="0"/>
              <a:t>Opiates: drugs that are only obtainable by a prescription and are used to relieve pai</a:t>
            </a:r>
            <a:r>
              <a:rPr lang="en-US" sz="2000" dirty="0"/>
              <a:t>n</a:t>
            </a:r>
          </a:p>
          <a:p>
            <a:pPr lvl="1"/>
            <a:r>
              <a:rPr lang="en-US" sz="2000" dirty="0"/>
              <a:t>Morphine, oxycodone, codeine</a:t>
            </a:r>
          </a:p>
          <a:p>
            <a:pPr lvl="1"/>
            <a:r>
              <a:rPr lang="en-US" sz="2000" dirty="0"/>
              <a:t>Drowsiness, constipation, slow and shallow breathing</a:t>
            </a:r>
          </a:p>
          <a:p>
            <a:pPr lvl="1"/>
            <a:r>
              <a:rPr lang="en-US" sz="2000" dirty="0"/>
              <a:t>Convulsions, coma, and death</a:t>
            </a:r>
          </a:p>
        </p:txBody>
      </p:sp>
    </p:spTree>
    <p:extLst>
      <p:ext uri="{BB962C8B-B14F-4D97-AF65-F5344CB8AC3E}">
        <p14:creationId xmlns:p14="http://schemas.microsoft.com/office/powerpoint/2010/main" val="143231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42AC6-8E93-41F4-B36D-87613021945B}"/>
              </a:ext>
            </a:extLst>
          </p:cNvPr>
          <p:cNvSpPr>
            <a:spLocks noGrp="1"/>
          </p:cNvSpPr>
          <p:nvPr>
            <p:ph type="title"/>
          </p:nvPr>
        </p:nvSpPr>
        <p:spPr/>
        <p:txBody>
          <a:bodyPr/>
          <a:lstStyle/>
          <a:p>
            <a:r>
              <a:rPr lang="en-US" dirty="0"/>
              <a:t>Living Drug-Free</a:t>
            </a:r>
          </a:p>
        </p:txBody>
      </p:sp>
      <p:sp>
        <p:nvSpPr>
          <p:cNvPr id="3" name="Content Placeholder 2">
            <a:extLst>
              <a:ext uri="{FF2B5EF4-FFF2-40B4-BE49-F238E27FC236}">
                <a16:creationId xmlns:a16="http://schemas.microsoft.com/office/drawing/2014/main" xmlns="" id="{8B1B3102-37BC-44E3-8FF8-97E1CF8F46BB}"/>
              </a:ext>
            </a:extLst>
          </p:cNvPr>
          <p:cNvSpPr>
            <a:spLocks noGrp="1"/>
          </p:cNvSpPr>
          <p:nvPr>
            <p:ph type="body" idx="1"/>
          </p:nvPr>
        </p:nvSpPr>
        <p:spPr/>
        <p:txBody>
          <a:bodyPr/>
          <a:lstStyle/>
          <a:p>
            <a:r>
              <a:rPr lang="en-US" dirty="0"/>
              <a:t>Lesson 4 </a:t>
            </a:r>
          </a:p>
        </p:txBody>
      </p:sp>
    </p:spTree>
    <p:extLst>
      <p:ext uri="{BB962C8B-B14F-4D97-AF65-F5344CB8AC3E}">
        <p14:creationId xmlns:p14="http://schemas.microsoft.com/office/powerpoint/2010/main" val="415536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50400-58BB-43C6-80F8-2FD6814F56AB}"/>
              </a:ext>
            </a:extLst>
          </p:cNvPr>
          <p:cNvSpPr>
            <a:spLocks noGrp="1"/>
          </p:cNvSpPr>
          <p:nvPr>
            <p:ph type="title"/>
          </p:nvPr>
        </p:nvSpPr>
        <p:spPr/>
        <p:txBody>
          <a:bodyPr/>
          <a:lstStyle/>
          <a:p>
            <a:r>
              <a:rPr lang="en-US" dirty="0"/>
              <a:t>Resisting Pressure to Use Drugs</a:t>
            </a:r>
          </a:p>
        </p:txBody>
      </p:sp>
      <p:sp>
        <p:nvSpPr>
          <p:cNvPr id="3" name="Content Placeholder 2">
            <a:extLst>
              <a:ext uri="{FF2B5EF4-FFF2-40B4-BE49-F238E27FC236}">
                <a16:creationId xmlns:a16="http://schemas.microsoft.com/office/drawing/2014/main" xmlns="" id="{40AC11C3-8712-460C-BB24-9DBDC1F5EAEA}"/>
              </a:ext>
            </a:extLst>
          </p:cNvPr>
          <p:cNvSpPr>
            <a:spLocks noGrp="1"/>
          </p:cNvSpPr>
          <p:nvPr>
            <p:ph idx="1"/>
          </p:nvPr>
        </p:nvSpPr>
        <p:spPr>
          <a:xfrm>
            <a:off x="91030" y="2402217"/>
            <a:ext cx="9889583" cy="3617583"/>
          </a:xfrm>
        </p:spPr>
        <p:txBody>
          <a:bodyPr vert="horz" lIns="91440" tIns="45720" rIns="91440" bIns="45720" rtlCol="0" anchor="t">
            <a:normAutofit/>
          </a:bodyPr>
          <a:lstStyle/>
          <a:p>
            <a:r>
              <a:rPr lang="en-US" sz="2400" dirty="0"/>
              <a:t>Most teens NEVER experiment with illegal drugs</a:t>
            </a:r>
          </a:p>
          <a:p>
            <a:r>
              <a:rPr lang="en-US" sz="2400" dirty="0">
                <a:solidFill>
                  <a:schemeClr val="tx1"/>
                </a:solidFill>
              </a:rPr>
              <a:t>By deciding not to use drugs, your protect your health and become a role model to others</a:t>
            </a:r>
          </a:p>
          <a:p>
            <a:r>
              <a:rPr lang="en-US" sz="2400" dirty="0">
                <a:solidFill>
                  <a:srgbClr val="000000"/>
                </a:solidFill>
              </a:rPr>
              <a:t>Examples of refusal statements:</a:t>
            </a:r>
          </a:p>
          <a:p>
            <a:pPr lvl="1"/>
            <a:r>
              <a:rPr lang="en-US" sz="2000" dirty="0">
                <a:solidFill>
                  <a:srgbClr val="000000"/>
                </a:solidFill>
              </a:rPr>
              <a:t>"No, thanks, I don't do drugs."</a:t>
            </a:r>
          </a:p>
          <a:p>
            <a:pPr lvl="1"/>
            <a:r>
              <a:rPr lang="en-US" sz="2000" dirty="0">
                <a:solidFill>
                  <a:srgbClr val="000000"/>
                </a:solidFill>
              </a:rPr>
              <a:t>"I can't. I'm on medication."</a:t>
            </a:r>
          </a:p>
          <a:p>
            <a:pPr lvl="1"/>
            <a:r>
              <a:rPr lang="en-US" sz="2000" dirty="0">
                <a:solidFill>
                  <a:srgbClr val="000000"/>
                </a:solidFill>
              </a:rPr>
              <a:t>"I'm not interested.  That stuff makes me sick."</a:t>
            </a:r>
          </a:p>
          <a:p>
            <a:pPr lvl="1"/>
            <a:r>
              <a:rPr lang="en-US" sz="2000" dirty="0">
                <a:solidFill>
                  <a:srgbClr val="000000"/>
                </a:solidFill>
              </a:rPr>
              <a:t>"No. I have to be in great shape for tomorrow's game."</a:t>
            </a:r>
          </a:p>
          <a:p>
            <a:endParaRPr lang="en-US" dirty="0"/>
          </a:p>
        </p:txBody>
      </p:sp>
    </p:spTree>
    <p:extLst>
      <p:ext uri="{BB962C8B-B14F-4D97-AF65-F5344CB8AC3E}">
        <p14:creationId xmlns:p14="http://schemas.microsoft.com/office/powerpoint/2010/main" val="424305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3C75B33-8B9C-4C30-B69D-6F21F9FFF7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510C9632-BB6F-48EE-AB65-501878BA5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F63B1F66-4ACE-4A01-8ADF-F175A9C35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CF8448ED-9332-4A9B-8CAB-B1985E596E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E7733D14-EF47-47BB-93CA-C498A30E0D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ED3A2261-1C75-40FF-8CD6-18C5900C1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7C8D7967-7E76-49C0-8910-644CD2B54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C89ED458-2326-40DC-9C7B-1A717B6551A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descr="A picture containing sky, outdoor, person&#10;&#10;Description generated with very high confidence">
            <a:extLst>
              <a:ext uri="{FF2B5EF4-FFF2-40B4-BE49-F238E27FC236}">
                <a16:creationId xmlns:a16="http://schemas.microsoft.com/office/drawing/2014/main" xmlns="" id="{7054235E-CC9C-45AD-A1DC-57634173ED53}"/>
              </a:ext>
            </a:extLst>
          </p:cNvPr>
          <p:cNvPicPr>
            <a:picLocks noChangeAspect="1"/>
          </p:cNvPicPr>
          <p:nvPr/>
        </p:nvPicPr>
        <p:blipFill rotWithShape="1">
          <a:blip r:embed="rId3"/>
          <a:srcRect l="4023" r="4794" b="-2"/>
          <a:stretch/>
        </p:blipFill>
        <p:spPr>
          <a:xfrm>
            <a:off x="5194607" y="803751"/>
            <a:ext cx="6391533" cy="5250498"/>
          </a:xfrm>
          <a:prstGeom prst="rect">
            <a:avLst/>
          </a:prstGeom>
        </p:spPr>
      </p:pic>
      <p:sp>
        <p:nvSpPr>
          <p:cNvPr id="18" name="Rectangle 17">
            <a:extLst>
              <a:ext uri="{FF2B5EF4-FFF2-40B4-BE49-F238E27FC236}">
                <a16:creationId xmlns:a16="http://schemas.microsoft.com/office/drawing/2014/main" xmlns=""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57A7D78-800A-4505-83D2-60C1E0082E40}"/>
              </a:ext>
            </a:extLst>
          </p:cNvPr>
          <p:cNvSpPr>
            <a:spLocks noGrp="1"/>
          </p:cNvSpPr>
          <p:nvPr>
            <p:ph type="title"/>
          </p:nvPr>
        </p:nvSpPr>
        <p:spPr>
          <a:xfrm>
            <a:off x="1154955" y="973668"/>
            <a:ext cx="2942210" cy="1020232"/>
          </a:xfrm>
        </p:spPr>
        <p:txBody>
          <a:bodyPr>
            <a:normAutofit/>
          </a:bodyPr>
          <a:lstStyle/>
          <a:p>
            <a:pPr>
              <a:lnSpc>
                <a:spcPct val="90000"/>
              </a:lnSpc>
            </a:pPr>
            <a:r>
              <a:rPr lang="en-US" sz="3300"/>
              <a:t>Healthy Alternatives</a:t>
            </a:r>
          </a:p>
        </p:txBody>
      </p:sp>
      <p:sp>
        <p:nvSpPr>
          <p:cNvPr id="3" name="Content Placeholder 2">
            <a:extLst>
              <a:ext uri="{FF2B5EF4-FFF2-40B4-BE49-F238E27FC236}">
                <a16:creationId xmlns:a16="http://schemas.microsoft.com/office/drawing/2014/main" xmlns="" id="{47108817-ADA5-4D64-A6EE-4558E73064D9}"/>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sz="2400" dirty="0">
                <a:solidFill>
                  <a:schemeClr val="bg1"/>
                </a:solidFill>
              </a:rPr>
              <a:t>Hobbies</a:t>
            </a:r>
          </a:p>
          <a:p>
            <a:r>
              <a:rPr lang="en-US" sz="2400" dirty="0">
                <a:solidFill>
                  <a:schemeClr val="bg1"/>
                </a:solidFill>
              </a:rPr>
              <a:t>Sports</a:t>
            </a:r>
          </a:p>
          <a:p>
            <a:r>
              <a:rPr lang="en-US" sz="2400" dirty="0">
                <a:solidFill>
                  <a:schemeClr val="bg1"/>
                </a:solidFill>
              </a:rPr>
              <a:t>Community activities</a:t>
            </a:r>
          </a:p>
          <a:p>
            <a:r>
              <a:rPr lang="en-US" sz="2400" dirty="0">
                <a:solidFill>
                  <a:schemeClr val="bg1"/>
                </a:solidFill>
              </a:rPr>
              <a:t>School organizations</a:t>
            </a:r>
          </a:p>
        </p:txBody>
      </p:sp>
    </p:spTree>
    <p:extLst>
      <p:ext uri="{BB962C8B-B14F-4D97-AF65-F5344CB8AC3E}">
        <p14:creationId xmlns:p14="http://schemas.microsoft.com/office/powerpoint/2010/main" val="2947203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427E0A4F-FE1D-4A81-8D8F-986345F71C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F70C2B8F-6B1B-46D5-86E6-40F36C695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77B237C1-E8A0-4DD3-B6C5-F2D54F796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88D62F0D-6BD4-4DD4-B125-6F7A952A3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F928E8CD-5219-4795-91D4-9618DB8E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A00A43E1-4FE7-498F-AFFF-FDFC1FAF0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xmlns="" id="{DB521824-592C-476A-AB0A-CA0C6D1F34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xmlns="" id="{B5C860C9-D4F9-4350-80DA-0D1CD36C77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descr="A sign on a pole&#10;&#10;Description generated with very high confidence">
            <a:extLst>
              <a:ext uri="{FF2B5EF4-FFF2-40B4-BE49-F238E27FC236}">
                <a16:creationId xmlns:a16="http://schemas.microsoft.com/office/drawing/2014/main" xmlns="" id="{666F6C46-5256-414F-B98B-5B1345495FEA}"/>
              </a:ext>
            </a:extLst>
          </p:cNvPr>
          <p:cNvPicPr>
            <a:picLocks noChangeAspect="1"/>
          </p:cNvPicPr>
          <p:nvPr/>
        </p:nvPicPr>
        <p:blipFill>
          <a:blip r:embed="rId3"/>
          <a:stretch>
            <a:fillRect/>
          </a:stretch>
        </p:blipFill>
        <p:spPr>
          <a:xfrm>
            <a:off x="6714836" y="1023437"/>
            <a:ext cx="4828707" cy="4828707"/>
          </a:xfrm>
          <a:prstGeom prst="rect">
            <a:avLst/>
          </a:prstGeom>
        </p:spPr>
      </p:pic>
      <p:sp>
        <p:nvSpPr>
          <p:cNvPr id="18" name="Rectangle 17">
            <a:extLst>
              <a:ext uri="{FF2B5EF4-FFF2-40B4-BE49-F238E27FC236}">
                <a16:creationId xmlns:a16="http://schemas.microsoft.com/office/drawing/2014/main" xmlns="" id="{538A90C8-AE0E-4EBA-9AF8-EEDB20602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26E8DB3-ED6C-40DD-9FDD-EFDE2E1839C8}"/>
              </a:ext>
            </a:extLst>
          </p:cNvPr>
          <p:cNvSpPr>
            <a:spLocks noGrp="1"/>
          </p:cNvSpPr>
          <p:nvPr>
            <p:ph type="title"/>
          </p:nvPr>
        </p:nvSpPr>
        <p:spPr>
          <a:xfrm>
            <a:off x="639098" y="629265"/>
            <a:ext cx="5132438" cy="1622322"/>
          </a:xfrm>
        </p:spPr>
        <p:txBody>
          <a:bodyPr>
            <a:normAutofit/>
          </a:bodyPr>
          <a:lstStyle/>
          <a:p>
            <a:r>
              <a:rPr lang="en-US">
                <a:solidFill>
                  <a:srgbClr val="EBEBEB"/>
                </a:solidFill>
              </a:rPr>
              <a:t>Drug Prevention Efforts</a:t>
            </a:r>
          </a:p>
        </p:txBody>
      </p:sp>
      <p:sp>
        <p:nvSpPr>
          <p:cNvPr id="3" name="Content Placeholder 2">
            <a:extLst>
              <a:ext uri="{FF2B5EF4-FFF2-40B4-BE49-F238E27FC236}">
                <a16:creationId xmlns:a16="http://schemas.microsoft.com/office/drawing/2014/main" xmlns="" id="{C5D5E666-C167-4F41-86B4-F40602678B2A}"/>
              </a:ext>
            </a:extLst>
          </p:cNvPr>
          <p:cNvSpPr>
            <a:spLocks noGrp="1"/>
          </p:cNvSpPr>
          <p:nvPr>
            <p:ph idx="1"/>
          </p:nvPr>
        </p:nvSpPr>
        <p:spPr>
          <a:xfrm>
            <a:off x="639098" y="1671113"/>
            <a:ext cx="5132439" cy="4559364"/>
          </a:xfrm>
        </p:spPr>
        <p:txBody>
          <a:bodyPr vert="horz" lIns="91440" tIns="45720" rIns="91440" bIns="45720" rtlCol="0" anchor="ctr">
            <a:noAutofit/>
          </a:bodyPr>
          <a:lstStyle/>
          <a:p>
            <a:r>
              <a:rPr lang="en-US" sz="2000" dirty="0">
                <a:solidFill>
                  <a:srgbClr val="FFFFFF"/>
                </a:solidFill>
              </a:rPr>
              <a:t>Schools and communities are working together to support students in their efforts to be drug-free</a:t>
            </a:r>
          </a:p>
          <a:p>
            <a:r>
              <a:rPr lang="en-US" sz="2000" b="1" u="sng" dirty="0">
                <a:solidFill>
                  <a:srgbClr val="FFFFFF"/>
                </a:solidFill>
              </a:rPr>
              <a:t>Drug-free school zones: areas within 1,000 to 1,500 feet of school are designated by signs, within which people caught selling drugs receive especially severe penalties</a:t>
            </a:r>
          </a:p>
          <a:p>
            <a:r>
              <a:rPr lang="en-US" sz="2000" dirty="0">
                <a:solidFill>
                  <a:srgbClr val="FFFFFF"/>
                </a:solidFill>
              </a:rPr>
              <a:t>Drug watches: organized community efforts by neighborhood residents to patrol, monitor, report, and otherwise try to stop drug deals and drug abuse</a:t>
            </a:r>
          </a:p>
        </p:txBody>
      </p:sp>
    </p:spTree>
    <p:extLst>
      <p:ext uri="{BB962C8B-B14F-4D97-AF65-F5344CB8AC3E}">
        <p14:creationId xmlns:p14="http://schemas.microsoft.com/office/powerpoint/2010/main" val="42355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CB59D-DE29-49FD-A5C5-D78319E99986}"/>
              </a:ext>
            </a:extLst>
          </p:cNvPr>
          <p:cNvSpPr>
            <a:spLocks noGrp="1"/>
          </p:cNvSpPr>
          <p:nvPr>
            <p:ph type="title"/>
          </p:nvPr>
        </p:nvSpPr>
        <p:spPr/>
        <p:txBody>
          <a:bodyPr/>
          <a:lstStyle/>
          <a:p>
            <a:r>
              <a:rPr lang="en-US" dirty="0"/>
              <a:t>Becoming Drug-Free</a:t>
            </a:r>
          </a:p>
        </p:txBody>
      </p:sp>
      <p:sp>
        <p:nvSpPr>
          <p:cNvPr id="3" name="Content Placeholder 2">
            <a:extLst>
              <a:ext uri="{FF2B5EF4-FFF2-40B4-BE49-F238E27FC236}">
                <a16:creationId xmlns:a16="http://schemas.microsoft.com/office/drawing/2014/main" xmlns="" id="{CDCA280B-1EAB-44E2-963B-725779C42736}"/>
              </a:ext>
            </a:extLst>
          </p:cNvPr>
          <p:cNvSpPr>
            <a:spLocks noGrp="1"/>
          </p:cNvSpPr>
          <p:nvPr>
            <p:ph idx="1"/>
          </p:nvPr>
        </p:nvSpPr>
        <p:spPr>
          <a:xfrm>
            <a:off x="91030" y="2315953"/>
            <a:ext cx="11600488" cy="4379582"/>
          </a:xfrm>
        </p:spPr>
        <p:txBody>
          <a:bodyPr vert="horz" lIns="91440" tIns="45720" rIns="91440" bIns="45720" rtlCol="0" anchor="t">
            <a:normAutofit/>
          </a:bodyPr>
          <a:lstStyle/>
          <a:p>
            <a:r>
              <a:rPr lang="en-US" sz="2400" dirty="0"/>
              <a:t>Many types of counseling are available for those who want to become drug-free</a:t>
            </a:r>
          </a:p>
          <a:p>
            <a:r>
              <a:rPr lang="en-US" sz="2400" dirty="0"/>
              <a:t>How to help:</a:t>
            </a:r>
          </a:p>
          <a:p>
            <a:pPr lvl="1"/>
            <a:r>
              <a:rPr lang="en-US" sz="2000" dirty="0"/>
              <a:t>Identify sources of help in the community</a:t>
            </a:r>
          </a:p>
          <a:p>
            <a:pPr lvl="1"/>
            <a:r>
              <a:rPr lang="en-US" sz="2000" dirty="0"/>
              <a:t>Talk to the person when he or she is sober</a:t>
            </a:r>
          </a:p>
          <a:p>
            <a:pPr lvl="1"/>
            <a:r>
              <a:rPr lang="en-US" sz="2000" dirty="0"/>
              <a:t>Listen to the person's response.  Be prepared for anger or denial.</a:t>
            </a:r>
          </a:p>
          <a:p>
            <a:pPr lvl="1"/>
            <a:r>
              <a:rPr lang="en-US" sz="2000" dirty="0"/>
              <a:t>Offer to go with your friend or family member to a counselor or support group.</a:t>
            </a:r>
          </a:p>
        </p:txBody>
      </p:sp>
    </p:spTree>
    <p:extLst>
      <p:ext uri="{BB962C8B-B14F-4D97-AF65-F5344CB8AC3E}">
        <p14:creationId xmlns:p14="http://schemas.microsoft.com/office/powerpoint/2010/main" val="200528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50056-4E10-4003-9C42-E0341271B8FA}"/>
              </a:ext>
            </a:extLst>
          </p:cNvPr>
          <p:cNvSpPr>
            <a:spLocks noGrp="1"/>
          </p:cNvSpPr>
          <p:nvPr>
            <p:ph type="title"/>
          </p:nvPr>
        </p:nvSpPr>
        <p:spPr/>
        <p:txBody>
          <a:bodyPr/>
          <a:lstStyle/>
          <a:p>
            <a:r>
              <a:rPr lang="en-US" dirty="0"/>
              <a:t>Health Risks of Drug Use </a:t>
            </a:r>
          </a:p>
        </p:txBody>
      </p:sp>
      <p:sp>
        <p:nvSpPr>
          <p:cNvPr id="3" name="Text Placeholder 2">
            <a:extLst>
              <a:ext uri="{FF2B5EF4-FFF2-40B4-BE49-F238E27FC236}">
                <a16:creationId xmlns:a16="http://schemas.microsoft.com/office/drawing/2014/main" xmlns="" id="{AF0BCEC6-BEE3-4CA3-BCCC-36CAFC8955B3}"/>
              </a:ext>
            </a:extLst>
          </p:cNvPr>
          <p:cNvSpPr>
            <a:spLocks noGrp="1"/>
          </p:cNvSpPr>
          <p:nvPr>
            <p:ph type="body" idx="1"/>
          </p:nvPr>
        </p:nvSpPr>
        <p:spPr/>
        <p:txBody>
          <a:bodyPr/>
          <a:lstStyle/>
          <a:p>
            <a:r>
              <a:rPr lang="en-US" dirty="0"/>
              <a:t>Lesson 1 </a:t>
            </a:r>
          </a:p>
        </p:txBody>
      </p:sp>
    </p:spTree>
    <p:extLst>
      <p:ext uri="{BB962C8B-B14F-4D97-AF65-F5344CB8AC3E}">
        <p14:creationId xmlns:p14="http://schemas.microsoft.com/office/powerpoint/2010/main" val="379007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3CEFD-1204-43B5-BD01-A0E5E8CBB532}"/>
              </a:ext>
            </a:extLst>
          </p:cNvPr>
          <p:cNvSpPr>
            <a:spLocks noGrp="1"/>
          </p:cNvSpPr>
          <p:nvPr>
            <p:ph type="title"/>
          </p:nvPr>
        </p:nvSpPr>
        <p:spPr/>
        <p:txBody>
          <a:bodyPr/>
          <a:lstStyle/>
          <a:p>
            <a:r>
              <a:rPr lang="en-US" dirty="0"/>
              <a:t>Warning Signs of Drug Use</a:t>
            </a:r>
          </a:p>
        </p:txBody>
      </p:sp>
      <p:sp>
        <p:nvSpPr>
          <p:cNvPr id="3" name="Content Placeholder 2">
            <a:extLst>
              <a:ext uri="{FF2B5EF4-FFF2-40B4-BE49-F238E27FC236}">
                <a16:creationId xmlns:a16="http://schemas.microsoft.com/office/drawing/2014/main" xmlns="" id="{46AFE110-636D-4EAE-8AC0-B54EC835D57E}"/>
              </a:ext>
            </a:extLst>
          </p:cNvPr>
          <p:cNvSpPr>
            <a:spLocks noGrp="1"/>
          </p:cNvSpPr>
          <p:nvPr>
            <p:ph idx="1"/>
          </p:nvPr>
        </p:nvSpPr>
        <p:spPr>
          <a:xfrm>
            <a:off x="177294" y="2315953"/>
            <a:ext cx="11586111" cy="4379582"/>
          </a:xfrm>
        </p:spPr>
        <p:txBody>
          <a:bodyPr vert="horz" lIns="91440" tIns="45720" rIns="91440" bIns="45720" rtlCol="0" anchor="t">
            <a:normAutofit/>
          </a:bodyPr>
          <a:lstStyle/>
          <a:p>
            <a:r>
              <a:rPr lang="en-US" sz="2000" dirty="0"/>
              <a:t>Lies about the drugs that he or she is using, constantly talks about drugs</a:t>
            </a:r>
          </a:p>
          <a:p>
            <a:r>
              <a:rPr lang="en-US" sz="2000" dirty="0"/>
              <a:t>Stops participating in activities that once were an important part of his or her life</a:t>
            </a:r>
          </a:p>
          <a:p>
            <a:r>
              <a:rPr lang="en-US" sz="2000" dirty="0"/>
              <a:t>Changes eating or sleeping habits, shows rapid weight loss</a:t>
            </a:r>
          </a:p>
          <a:p>
            <a:r>
              <a:rPr lang="en-US" sz="2000" dirty="0"/>
              <a:t>Takes unnecessary risks, participates in unsafe behaviors</a:t>
            </a:r>
          </a:p>
          <a:p>
            <a:r>
              <a:rPr lang="en-US" sz="2000" dirty="0"/>
              <a:t>Gets in trouble with authorities</a:t>
            </a:r>
          </a:p>
          <a:p>
            <a:r>
              <a:rPr lang="en-US" sz="2000" dirty="0"/>
              <a:t>Seems withdrawn, depressed, tired, and care less about appearance</a:t>
            </a:r>
          </a:p>
          <a:p>
            <a:r>
              <a:rPr lang="en-US" sz="2000" dirty="0"/>
              <a:t>Has red-rimmed eyes and runny nose not related to cold or allergies</a:t>
            </a:r>
          </a:p>
          <a:p>
            <a:r>
              <a:rPr lang="en-US" sz="2000" dirty="0"/>
              <a:t>Has blackouts and forgets what he or she did under the influence</a:t>
            </a:r>
          </a:p>
          <a:p>
            <a:r>
              <a:rPr lang="en-US" sz="2000" dirty="0"/>
              <a:t>Has difficulty concentrating</a:t>
            </a:r>
          </a:p>
        </p:txBody>
      </p:sp>
    </p:spTree>
    <p:extLst>
      <p:ext uri="{BB962C8B-B14F-4D97-AF65-F5344CB8AC3E}">
        <p14:creationId xmlns:p14="http://schemas.microsoft.com/office/powerpoint/2010/main" val="11938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773F50B6-54E7-4F98-BDF0-AD9039C8A362}"/>
              </a:ext>
            </a:extLst>
          </p:cNvPr>
          <p:cNvPicPr>
            <a:picLocks noChangeAspect="1"/>
          </p:cNvPicPr>
          <p:nvPr/>
        </p:nvPicPr>
        <p:blipFill>
          <a:blip r:embed="rId2"/>
          <a:stretch>
            <a:fillRect/>
          </a:stretch>
        </p:blipFill>
        <p:spPr>
          <a:xfrm>
            <a:off x="1151467" y="3138080"/>
            <a:ext cx="4345024" cy="2342905"/>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xmlns="" id="{DA7FB76E-C95D-43B2-BEB3-5F647BFD0D68}"/>
              </a:ext>
            </a:extLst>
          </p:cNvPr>
          <p:cNvSpPr>
            <a:spLocks noGrp="1"/>
          </p:cNvSpPr>
          <p:nvPr>
            <p:ph type="title"/>
          </p:nvPr>
        </p:nvSpPr>
        <p:spPr>
          <a:xfrm>
            <a:off x="1154954" y="973668"/>
            <a:ext cx="8761413" cy="706964"/>
          </a:xfrm>
        </p:spPr>
        <p:txBody>
          <a:bodyPr>
            <a:normAutofit/>
          </a:bodyPr>
          <a:lstStyle/>
          <a:p>
            <a:r>
              <a:rPr lang="en-US">
                <a:solidFill>
                  <a:srgbClr val="EBEBEB"/>
                </a:solidFill>
              </a:rPr>
              <a:t>Getting Help</a:t>
            </a:r>
          </a:p>
        </p:txBody>
      </p:sp>
      <p:sp>
        <p:nvSpPr>
          <p:cNvPr id="3" name="Content Placeholder 2">
            <a:extLst>
              <a:ext uri="{FF2B5EF4-FFF2-40B4-BE49-F238E27FC236}">
                <a16:creationId xmlns:a16="http://schemas.microsoft.com/office/drawing/2014/main" xmlns="" id="{3E1D1015-30AB-4597-9AE6-E2D2793C2146}"/>
              </a:ext>
            </a:extLst>
          </p:cNvPr>
          <p:cNvSpPr>
            <a:spLocks noGrp="1"/>
          </p:cNvSpPr>
          <p:nvPr>
            <p:ph idx="1"/>
          </p:nvPr>
        </p:nvSpPr>
        <p:spPr>
          <a:xfrm>
            <a:off x="5980954" y="2603500"/>
            <a:ext cx="5211979" cy="3416300"/>
          </a:xfrm>
        </p:spPr>
        <p:txBody>
          <a:bodyPr vert="horz" lIns="91440" tIns="45720" rIns="91440" bIns="45720" rtlCol="0" anchor="ctr">
            <a:normAutofit/>
          </a:bodyPr>
          <a:lstStyle/>
          <a:p>
            <a:r>
              <a:rPr lang="en-US" sz="2400" dirty="0"/>
              <a:t>Out-patient Drug-free treatment</a:t>
            </a:r>
          </a:p>
          <a:p>
            <a:r>
              <a:rPr lang="en-US" sz="2400" dirty="0"/>
              <a:t>Short-term treatment</a:t>
            </a:r>
          </a:p>
          <a:p>
            <a:r>
              <a:rPr lang="en-US" sz="2400" dirty="0"/>
              <a:t>Maintenance therapy</a:t>
            </a:r>
          </a:p>
          <a:p>
            <a:r>
              <a:rPr lang="en-US" sz="2400" dirty="0"/>
              <a:t>Therapeutic communities</a:t>
            </a:r>
          </a:p>
          <a:p>
            <a:r>
              <a:rPr lang="en-US" sz="2400" dirty="0"/>
              <a:t>Drug counselors</a:t>
            </a:r>
          </a:p>
        </p:txBody>
      </p:sp>
    </p:spTree>
    <p:extLst>
      <p:ext uri="{BB962C8B-B14F-4D97-AF65-F5344CB8AC3E}">
        <p14:creationId xmlns:p14="http://schemas.microsoft.com/office/powerpoint/2010/main" val="3277775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5FC75-57C4-4D4A-B116-EAEA20253CBD}"/>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xmlns="" id="{C4AC5C9C-DE5B-40FA-87B6-F054FA577A1A}"/>
              </a:ext>
            </a:extLst>
          </p:cNvPr>
          <p:cNvSpPr>
            <a:spLocks noGrp="1"/>
          </p:cNvSpPr>
          <p:nvPr>
            <p:ph idx="1"/>
          </p:nvPr>
        </p:nvSpPr>
        <p:spPr/>
        <p:txBody>
          <a:bodyPr vert="horz" lIns="91440" tIns="45720" rIns="91440" bIns="45720" rtlCol="0" anchor="t">
            <a:normAutofit/>
          </a:bodyPr>
          <a:lstStyle/>
          <a:p>
            <a:r>
              <a:rPr lang="en-US" dirty="0"/>
              <a:t>Florida Health</a:t>
            </a:r>
          </a:p>
        </p:txBody>
      </p:sp>
    </p:spTree>
    <p:extLst>
      <p:ext uri="{BB962C8B-B14F-4D97-AF65-F5344CB8AC3E}">
        <p14:creationId xmlns:p14="http://schemas.microsoft.com/office/powerpoint/2010/main" val="68212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400B3-960E-407C-928B-404C043715B3}"/>
              </a:ext>
            </a:extLst>
          </p:cNvPr>
          <p:cNvSpPr>
            <a:spLocks noGrp="1"/>
          </p:cNvSpPr>
          <p:nvPr>
            <p:ph type="title"/>
          </p:nvPr>
        </p:nvSpPr>
        <p:spPr/>
        <p:txBody>
          <a:bodyPr/>
          <a:lstStyle/>
          <a:p>
            <a:r>
              <a:rPr lang="en-US" dirty="0"/>
              <a:t>Substance Abuse</a:t>
            </a:r>
          </a:p>
        </p:txBody>
      </p:sp>
      <p:sp>
        <p:nvSpPr>
          <p:cNvPr id="3" name="Content Placeholder 2">
            <a:extLst>
              <a:ext uri="{FF2B5EF4-FFF2-40B4-BE49-F238E27FC236}">
                <a16:creationId xmlns:a16="http://schemas.microsoft.com/office/drawing/2014/main" xmlns="" id="{F255F735-2E3E-49D0-B35A-F5CAB1306D55}"/>
              </a:ext>
            </a:extLst>
          </p:cNvPr>
          <p:cNvSpPr>
            <a:spLocks noGrp="1"/>
          </p:cNvSpPr>
          <p:nvPr>
            <p:ph idx="1"/>
          </p:nvPr>
        </p:nvSpPr>
        <p:spPr>
          <a:xfrm>
            <a:off x="220426" y="2387840"/>
            <a:ext cx="11356073" cy="4235809"/>
          </a:xfrm>
        </p:spPr>
        <p:txBody>
          <a:bodyPr vert="horz" lIns="91440" tIns="45720" rIns="91440" bIns="45720" rtlCol="0" anchor="t">
            <a:normAutofit/>
          </a:bodyPr>
          <a:lstStyle/>
          <a:p>
            <a:r>
              <a:rPr lang="en-US" sz="2400" dirty="0"/>
              <a:t>Medicines cure and prevent disease, but sometimes medicines are accidentally used in an improper way, while sometimes they are intentionally abused</a:t>
            </a:r>
          </a:p>
          <a:p>
            <a:r>
              <a:rPr lang="en-US" sz="2400" b="1" u="sng" dirty="0"/>
              <a:t>Substance abuse: any unnecessary or improper use of chemical substances for non-medical purposes</a:t>
            </a:r>
          </a:p>
          <a:p>
            <a:r>
              <a:rPr lang="en-US" sz="2400" b="1" u="sng" dirty="0"/>
              <a:t>Illegal drugs: chemical substances that people of any age may not lawfully manufacture, possess, buy, or sell</a:t>
            </a:r>
          </a:p>
          <a:p>
            <a:r>
              <a:rPr lang="en-US" sz="2400" b="1" u="sng" dirty="0"/>
              <a:t>Illicit drug use: use or sale of any substance that is illegal or otherwise not permitted</a:t>
            </a:r>
          </a:p>
        </p:txBody>
      </p:sp>
    </p:spTree>
    <p:extLst>
      <p:ext uri="{BB962C8B-B14F-4D97-AF65-F5344CB8AC3E}">
        <p14:creationId xmlns:p14="http://schemas.microsoft.com/office/powerpoint/2010/main" val="324487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61F655-345C-4AD8-85BC-913D87523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43780CE-2BE5-46F6-97B2-60DF30217E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4233DC0E-DE6C-4FB6-A529-51B162641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3870477F-E451-4BC3-863F-0E2FC57288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88FBA05C-D740-40CE-9A7D-9E5A715AE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B4A81DE1-E2BC-4A31-99EE-71350421B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FDE8183D-5757-4D73-A338-62BDD88E4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F6ACD5FC-CAFE-48EB-B765-60EED2E052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a:extLst>
              <a:ext uri="{FF2B5EF4-FFF2-40B4-BE49-F238E27FC236}">
                <a16:creationId xmlns:a16="http://schemas.microsoft.com/office/drawing/2014/main" xmlns="" id="{8745C26D-408C-4007-8507-1964EDAFC68D}"/>
              </a:ext>
            </a:extLst>
          </p:cNvPr>
          <p:cNvPicPr>
            <a:picLocks noChangeAspect="1"/>
          </p:cNvPicPr>
          <p:nvPr/>
        </p:nvPicPr>
        <p:blipFill>
          <a:blip r:embed="rId3"/>
          <a:stretch>
            <a:fillRect/>
          </a:stretch>
        </p:blipFill>
        <p:spPr>
          <a:xfrm>
            <a:off x="5999721" y="803751"/>
            <a:ext cx="4781304" cy="5250498"/>
          </a:xfrm>
          <a:prstGeom prst="rect">
            <a:avLst/>
          </a:prstGeom>
        </p:spPr>
      </p:pic>
      <p:sp>
        <p:nvSpPr>
          <p:cNvPr id="18" name="Rectangle 17">
            <a:extLst>
              <a:ext uri="{FF2B5EF4-FFF2-40B4-BE49-F238E27FC236}">
                <a16:creationId xmlns:a16="http://schemas.microsoft.com/office/drawing/2014/main" xmlns="" id="{9F33B405-D785-4738-B1C0-6A0AA5E9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84FD0D4-C1BA-4C46-BCFE-E91128744879}"/>
              </a:ext>
            </a:extLst>
          </p:cNvPr>
          <p:cNvSpPr>
            <a:spLocks noGrp="1"/>
          </p:cNvSpPr>
          <p:nvPr>
            <p:ph type="title"/>
          </p:nvPr>
        </p:nvSpPr>
        <p:spPr>
          <a:xfrm>
            <a:off x="1154955" y="973668"/>
            <a:ext cx="2942210" cy="1020232"/>
          </a:xfrm>
        </p:spPr>
        <p:txBody>
          <a:bodyPr>
            <a:normAutofit/>
          </a:bodyPr>
          <a:lstStyle/>
          <a:p>
            <a:pPr>
              <a:lnSpc>
                <a:spcPct val="90000"/>
              </a:lnSpc>
            </a:pPr>
            <a:r>
              <a:rPr lang="en-US" sz="2800">
                <a:solidFill>
                  <a:srgbClr val="EBEBEB"/>
                </a:solidFill>
              </a:rPr>
              <a:t>Factors that Influence Teens</a:t>
            </a:r>
          </a:p>
        </p:txBody>
      </p:sp>
      <p:sp>
        <p:nvSpPr>
          <p:cNvPr id="3" name="Content Placeholder 2">
            <a:extLst>
              <a:ext uri="{FF2B5EF4-FFF2-40B4-BE49-F238E27FC236}">
                <a16:creationId xmlns:a16="http://schemas.microsoft.com/office/drawing/2014/main" xmlns="" id="{17CD36B9-C2B6-43D0-95E2-E1F8DF33D901}"/>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sz="2400" dirty="0">
                <a:solidFill>
                  <a:srgbClr val="FFFFFF"/>
                </a:solidFill>
              </a:rPr>
              <a:t>Peer pressure</a:t>
            </a:r>
          </a:p>
          <a:p>
            <a:r>
              <a:rPr lang="en-US" sz="2400" dirty="0">
                <a:solidFill>
                  <a:srgbClr val="FFFFFF"/>
                </a:solidFill>
              </a:rPr>
              <a:t>Family members</a:t>
            </a:r>
          </a:p>
          <a:p>
            <a:r>
              <a:rPr lang="en-US" sz="2400" dirty="0">
                <a:solidFill>
                  <a:srgbClr val="FFFFFF"/>
                </a:solidFill>
              </a:rPr>
              <a:t>Role models</a:t>
            </a:r>
          </a:p>
          <a:p>
            <a:r>
              <a:rPr lang="en-US" sz="2400" dirty="0">
                <a:solidFill>
                  <a:srgbClr val="FFFFFF"/>
                </a:solidFill>
              </a:rPr>
              <a:t>Media messages</a:t>
            </a:r>
          </a:p>
          <a:p>
            <a:r>
              <a:rPr lang="en-US" sz="2400" dirty="0">
                <a:solidFill>
                  <a:srgbClr val="FFFFFF"/>
                </a:solidFill>
              </a:rPr>
              <a:t>Perceptions of drug behaviors</a:t>
            </a:r>
          </a:p>
          <a:p>
            <a:r>
              <a:rPr lang="en-US" sz="2400" dirty="0">
                <a:solidFill>
                  <a:srgbClr val="FFFFFF"/>
                </a:solidFill>
              </a:rPr>
              <a:t>Misleading information</a:t>
            </a:r>
          </a:p>
        </p:txBody>
      </p:sp>
    </p:spTree>
    <p:extLst>
      <p:ext uri="{BB962C8B-B14F-4D97-AF65-F5344CB8AC3E}">
        <p14:creationId xmlns:p14="http://schemas.microsoft.com/office/powerpoint/2010/main" val="265606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78BF7-60F8-48F7-9D17-10F659E33401}"/>
              </a:ext>
            </a:extLst>
          </p:cNvPr>
          <p:cNvSpPr>
            <a:spLocks noGrp="1"/>
          </p:cNvSpPr>
          <p:nvPr>
            <p:ph type="title"/>
          </p:nvPr>
        </p:nvSpPr>
        <p:spPr/>
        <p:txBody>
          <a:bodyPr/>
          <a:lstStyle/>
          <a:p>
            <a:r>
              <a:rPr lang="en-US" dirty="0"/>
              <a:t>How Drugs Affect Your Health</a:t>
            </a:r>
          </a:p>
        </p:txBody>
      </p:sp>
      <p:sp>
        <p:nvSpPr>
          <p:cNvPr id="3" name="Content Placeholder 2">
            <a:extLst>
              <a:ext uri="{FF2B5EF4-FFF2-40B4-BE49-F238E27FC236}">
                <a16:creationId xmlns:a16="http://schemas.microsoft.com/office/drawing/2014/main" xmlns="" id="{50D7C40C-3D79-419B-B6FC-C50397D3B9FA}"/>
              </a:ext>
            </a:extLst>
          </p:cNvPr>
          <p:cNvSpPr>
            <a:spLocks noGrp="1"/>
          </p:cNvSpPr>
          <p:nvPr>
            <p:ph idx="1"/>
          </p:nvPr>
        </p:nvSpPr>
        <p:spPr>
          <a:xfrm>
            <a:off x="206049" y="2402217"/>
            <a:ext cx="11643620" cy="4178299"/>
          </a:xfrm>
        </p:spPr>
        <p:txBody>
          <a:bodyPr vert="horz" lIns="91440" tIns="45720" rIns="91440" bIns="45720" rtlCol="0" anchor="t">
            <a:noAutofit/>
          </a:bodyPr>
          <a:lstStyle/>
          <a:p>
            <a:r>
              <a:rPr lang="en-US" sz="1600" dirty="0"/>
              <a:t>Unlike medicines, illegal drugs are not monitored for quality, purity, or strength.  They don't come with labels that list safety guidelines or suggested dosages.</a:t>
            </a:r>
          </a:p>
          <a:p>
            <a:r>
              <a:rPr lang="en-US" sz="1600" dirty="0"/>
              <a:t>Physical health:</a:t>
            </a:r>
          </a:p>
          <a:p>
            <a:pPr lvl="1"/>
            <a:r>
              <a:rPr lang="en-US" b="1" u="sng" dirty="0"/>
              <a:t>Overdose: strong, sometimes fatal reaction to taking a large amount of a drug</a:t>
            </a:r>
          </a:p>
          <a:p>
            <a:pPr lvl="1"/>
            <a:r>
              <a:rPr lang="en-US" dirty="0"/>
              <a:t>Increased risk of Hepatitis B and HIV</a:t>
            </a:r>
          </a:p>
          <a:p>
            <a:r>
              <a:rPr lang="en-US" sz="1600" dirty="0"/>
              <a:t>Mental health:</a:t>
            </a:r>
          </a:p>
          <a:p>
            <a:pPr lvl="1"/>
            <a:r>
              <a:rPr lang="en-US" dirty="0"/>
              <a:t>Impair ability to reason and think</a:t>
            </a:r>
          </a:p>
          <a:p>
            <a:pPr lvl="1"/>
            <a:r>
              <a:rPr lang="en-US" dirty="0"/>
              <a:t>Alters brain's structure and function</a:t>
            </a:r>
          </a:p>
          <a:p>
            <a:r>
              <a:rPr lang="en-US" sz="1600" dirty="0"/>
              <a:t>Social health:</a:t>
            </a:r>
          </a:p>
          <a:p>
            <a:pPr lvl="1"/>
            <a:r>
              <a:rPr lang="en-US" dirty="0"/>
              <a:t>Lose friendships</a:t>
            </a:r>
          </a:p>
          <a:p>
            <a:pPr lvl="1"/>
            <a:r>
              <a:rPr lang="en-US" dirty="0"/>
              <a:t>Family relationships may suffer</a:t>
            </a:r>
          </a:p>
          <a:p>
            <a:pPr lvl="1"/>
            <a:r>
              <a:rPr lang="en-US" dirty="0"/>
              <a:t>Leading cause of crime, suicide and unintentional injuries</a:t>
            </a:r>
          </a:p>
          <a:p>
            <a:pPr lvl="1"/>
            <a:endParaRPr lang="en-US" dirty="0"/>
          </a:p>
          <a:p>
            <a:endParaRPr lang="en-US" dirty="0"/>
          </a:p>
        </p:txBody>
      </p:sp>
    </p:spTree>
    <p:extLst>
      <p:ext uri="{BB962C8B-B14F-4D97-AF65-F5344CB8AC3E}">
        <p14:creationId xmlns:p14="http://schemas.microsoft.com/office/powerpoint/2010/main" val="384372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61F655-345C-4AD8-85BC-913D87523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43780CE-2BE5-46F6-97B2-60DF30217E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4233DC0E-DE6C-4FB6-A529-51B162641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3870477F-E451-4BC3-863F-0E2FC57288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88FBA05C-D740-40CE-9A7D-9E5A715AE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B4A81DE1-E2BC-4A31-99EE-71350421B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FDE8183D-5757-4D73-A338-62BDD88E4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F6ACD5FC-CAFE-48EB-B765-60EED2E052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a:extLst>
              <a:ext uri="{FF2B5EF4-FFF2-40B4-BE49-F238E27FC236}">
                <a16:creationId xmlns:a16="http://schemas.microsoft.com/office/drawing/2014/main" xmlns="" id="{3B1FE2A2-3CF7-4B01-9A19-8D3B02A3353F}"/>
              </a:ext>
            </a:extLst>
          </p:cNvPr>
          <p:cNvPicPr>
            <a:picLocks noChangeAspect="1"/>
          </p:cNvPicPr>
          <p:nvPr/>
        </p:nvPicPr>
        <p:blipFill>
          <a:blip r:embed="rId3"/>
          <a:stretch>
            <a:fillRect/>
          </a:stretch>
        </p:blipFill>
        <p:spPr>
          <a:xfrm>
            <a:off x="5194607" y="1302363"/>
            <a:ext cx="6391533" cy="4253274"/>
          </a:xfrm>
          <a:prstGeom prst="rect">
            <a:avLst/>
          </a:prstGeom>
        </p:spPr>
      </p:pic>
      <p:sp>
        <p:nvSpPr>
          <p:cNvPr id="18" name="Rectangle 17">
            <a:extLst>
              <a:ext uri="{FF2B5EF4-FFF2-40B4-BE49-F238E27FC236}">
                <a16:creationId xmlns:a16="http://schemas.microsoft.com/office/drawing/2014/main" xmlns="" id="{9F33B405-D785-4738-B1C0-6A0AA5E9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989C1A8C-4E52-4086-91B9-3A90CE23AFEF}"/>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Other Effects of Drug Use</a:t>
            </a:r>
          </a:p>
        </p:txBody>
      </p:sp>
      <p:sp>
        <p:nvSpPr>
          <p:cNvPr id="3" name="Content Placeholder 2">
            <a:extLst>
              <a:ext uri="{FF2B5EF4-FFF2-40B4-BE49-F238E27FC236}">
                <a16:creationId xmlns:a16="http://schemas.microsoft.com/office/drawing/2014/main" xmlns="" id="{702FC558-CEFC-450D-AA5E-0DF6945DD077}"/>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sz="2800" dirty="0">
                <a:solidFill>
                  <a:srgbClr val="FFFFFF"/>
                </a:solidFill>
              </a:rPr>
              <a:t>Tolerance</a:t>
            </a:r>
          </a:p>
          <a:p>
            <a:r>
              <a:rPr lang="en-US" sz="2800" dirty="0">
                <a:solidFill>
                  <a:srgbClr val="FFFFFF"/>
                </a:solidFill>
              </a:rPr>
              <a:t>Psychological dependence</a:t>
            </a:r>
          </a:p>
          <a:p>
            <a:r>
              <a:rPr lang="en-US" sz="2800" dirty="0">
                <a:solidFill>
                  <a:srgbClr val="FFFFFF"/>
                </a:solidFill>
              </a:rPr>
              <a:t>Physiological dependence</a:t>
            </a:r>
          </a:p>
          <a:p>
            <a:r>
              <a:rPr lang="en-US" sz="2800" dirty="0">
                <a:solidFill>
                  <a:srgbClr val="FFFFFF"/>
                </a:solidFill>
              </a:rPr>
              <a:t>Addiction</a:t>
            </a:r>
          </a:p>
        </p:txBody>
      </p:sp>
    </p:spTree>
    <p:extLst>
      <p:ext uri="{BB962C8B-B14F-4D97-AF65-F5344CB8AC3E}">
        <p14:creationId xmlns:p14="http://schemas.microsoft.com/office/powerpoint/2010/main" val="203271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high confidence">
            <a:extLst>
              <a:ext uri="{FF2B5EF4-FFF2-40B4-BE49-F238E27FC236}">
                <a16:creationId xmlns:a16="http://schemas.microsoft.com/office/drawing/2014/main" xmlns="" id="{A30EEC7B-F849-4E51-A8CF-5DFB3C68ABD2}"/>
              </a:ext>
            </a:extLst>
          </p:cNvPr>
          <p:cNvPicPr>
            <a:picLocks noChangeAspect="1"/>
          </p:cNvPicPr>
          <p:nvPr/>
        </p:nvPicPr>
        <p:blipFill>
          <a:blip r:embed="rId2"/>
          <a:stretch>
            <a:fillRect/>
          </a:stretch>
        </p:blipFill>
        <p:spPr>
          <a:xfrm>
            <a:off x="1151467" y="3597775"/>
            <a:ext cx="3031901" cy="1423514"/>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xmlns="" id="{B9A77786-05E1-4FDC-B57F-55CEDF3346AE}"/>
              </a:ext>
            </a:extLst>
          </p:cNvPr>
          <p:cNvSpPr>
            <a:spLocks noGrp="1"/>
          </p:cNvSpPr>
          <p:nvPr>
            <p:ph type="title"/>
          </p:nvPr>
        </p:nvSpPr>
        <p:spPr>
          <a:xfrm>
            <a:off x="1154954" y="973668"/>
            <a:ext cx="8761413" cy="706964"/>
          </a:xfrm>
        </p:spPr>
        <p:txBody>
          <a:bodyPr>
            <a:normAutofit/>
          </a:bodyPr>
          <a:lstStyle/>
          <a:p>
            <a:r>
              <a:rPr lang="en-US">
                <a:solidFill>
                  <a:srgbClr val="EBEBEB"/>
                </a:solidFill>
              </a:rPr>
              <a:t>Drugs Take a Heavy Toll</a:t>
            </a:r>
          </a:p>
        </p:txBody>
      </p:sp>
      <p:sp>
        <p:nvSpPr>
          <p:cNvPr id="3" name="Content Placeholder 2">
            <a:extLst>
              <a:ext uri="{FF2B5EF4-FFF2-40B4-BE49-F238E27FC236}">
                <a16:creationId xmlns:a16="http://schemas.microsoft.com/office/drawing/2014/main" xmlns="" id="{614FC259-FBB6-4DDC-AD16-308B8BA06607}"/>
              </a:ext>
            </a:extLst>
          </p:cNvPr>
          <p:cNvSpPr>
            <a:spLocks noGrp="1"/>
          </p:cNvSpPr>
          <p:nvPr>
            <p:ph idx="1"/>
          </p:nvPr>
        </p:nvSpPr>
        <p:spPr>
          <a:xfrm>
            <a:off x="4641336" y="2603500"/>
            <a:ext cx="6551597" cy="3416300"/>
          </a:xfrm>
        </p:spPr>
        <p:txBody>
          <a:bodyPr vert="horz" lIns="91440" tIns="45720" rIns="91440" bIns="45720" rtlCol="0" anchor="ctr">
            <a:normAutofit/>
          </a:bodyPr>
          <a:lstStyle/>
          <a:p>
            <a:r>
              <a:rPr lang="en-US"/>
              <a:t>Some people believe that drugs can help them escape their problems</a:t>
            </a:r>
          </a:p>
          <a:p>
            <a:r>
              <a:rPr lang="en-US"/>
              <a:t>Consequences for the individual</a:t>
            </a:r>
          </a:p>
          <a:p>
            <a:r>
              <a:rPr lang="en-US"/>
              <a:t>Consequences for friends and family </a:t>
            </a:r>
          </a:p>
          <a:p>
            <a:r>
              <a:rPr lang="en-US"/>
              <a:t>Consequences for others</a:t>
            </a:r>
          </a:p>
          <a:p>
            <a:r>
              <a:rPr lang="en-US"/>
              <a:t>Consequences for society</a:t>
            </a:r>
          </a:p>
        </p:txBody>
      </p:sp>
    </p:spTree>
    <p:extLst>
      <p:ext uri="{BB962C8B-B14F-4D97-AF65-F5344CB8AC3E}">
        <p14:creationId xmlns:p14="http://schemas.microsoft.com/office/powerpoint/2010/main" val="205544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BDA20-05FB-414D-99D2-DAEB4CABC46A}"/>
              </a:ext>
            </a:extLst>
          </p:cNvPr>
          <p:cNvSpPr>
            <a:spLocks noGrp="1"/>
          </p:cNvSpPr>
          <p:nvPr>
            <p:ph type="title"/>
          </p:nvPr>
        </p:nvSpPr>
        <p:spPr/>
        <p:txBody>
          <a:bodyPr/>
          <a:lstStyle/>
          <a:p>
            <a:r>
              <a:rPr lang="en-US" dirty="0"/>
              <a:t>Marijuana, Inhalants, and Steroids</a:t>
            </a:r>
          </a:p>
        </p:txBody>
      </p:sp>
      <p:sp>
        <p:nvSpPr>
          <p:cNvPr id="3" name="Text Placeholder 2">
            <a:extLst>
              <a:ext uri="{FF2B5EF4-FFF2-40B4-BE49-F238E27FC236}">
                <a16:creationId xmlns:a16="http://schemas.microsoft.com/office/drawing/2014/main" xmlns="" id="{CBEB5661-10D6-4AB1-A727-AC63A8D4CB96}"/>
              </a:ext>
            </a:extLst>
          </p:cNvPr>
          <p:cNvSpPr>
            <a:spLocks noGrp="1"/>
          </p:cNvSpPr>
          <p:nvPr>
            <p:ph type="body" idx="1"/>
          </p:nvPr>
        </p:nvSpPr>
        <p:spPr/>
        <p:txBody>
          <a:bodyPr/>
          <a:lstStyle/>
          <a:p>
            <a:r>
              <a:rPr lang="en-US" dirty="0"/>
              <a:t>Lesson 2</a:t>
            </a:r>
          </a:p>
        </p:txBody>
      </p:sp>
    </p:spTree>
    <p:extLst>
      <p:ext uri="{BB962C8B-B14F-4D97-AF65-F5344CB8AC3E}">
        <p14:creationId xmlns:p14="http://schemas.microsoft.com/office/powerpoint/2010/main" val="270270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TF00001243</Template>
  <TotalTime>1</TotalTime>
  <Words>1431</Words>
  <Application>Microsoft Office PowerPoint</Application>
  <PresentationFormat>Widescreen</PresentationFormat>
  <Paragraphs>214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Ion Boardroom</vt:lpstr>
      <vt:lpstr>Chapter 22: Illegal Drugs</vt:lpstr>
      <vt:lpstr>Objectives</vt:lpstr>
      <vt:lpstr>Health Risks of Drug Use </vt:lpstr>
      <vt:lpstr>Substance Abuse</vt:lpstr>
      <vt:lpstr>Factors that Influence Teens</vt:lpstr>
      <vt:lpstr>How Drugs Affect Your Health</vt:lpstr>
      <vt:lpstr>Other Effects of Drug Use</vt:lpstr>
      <vt:lpstr>Drugs Take a Heavy Toll</vt:lpstr>
      <vt:lpstr>Marijuana, Inhalants, and Steroids</vt:lpstr>
      <vt:lpstr>Marijuana</vt:lpstr>
      <vt:lpstr>Marijuana</vt:lpstr>
      <vt:lpstr>Physical Consequences of Marijuana Use</vt:lpstr>
      <vt:lpstr>Mental and Emotional Consequences</vt:lpstr>
      <vt:lpstr>Driving and Marijuana Use</vt:lpstr>
      <vt:lpstr>Inhalants</vt:lpstr>
      <vt:lpstr>Steroid Use</vt:lpstr>
      <vt:lpstr>Psychoactive Drugs</vt:lpstr>
      <vt:lpstr>Effects of Psychoactive Drugs</vt:lpstr>
      <vt:lpstr>Health Risks of Psychoactive Drugs</vt:lpstr>
      <vt:lpstr>Health Risks of Psychoactive Drugs</vt:lpstr>
      <vt:lpstr>Health Risks of Psychoactive Drugs</vt:lpstr>
      <vt:lpstr>Health Risks of Psychoactive Drugs</vt:lpstr>
      <vt:lpstr>Club Drugs, Stimulants, and Depressants</vt:lpstr>
      <vt:lpstr>Hallucinogens and Opiates</vt:lpstr>
      <vt:lpstr>Living Drug-Free</vt:lpstr>
      <vt:lpstr>Resisting Pressure to Use Drugs</vt:lpstr>
      <vt:lpstr>Healthy Alternatives</vt:lpstr>
      <vt:lpstr>Drug Prevention Efforts</vt:lpstr>
      <vt:lpstr>Becoming Drug-Free</vt:lpstr>
      <vt:lpstr>Warning Signs of Drug Use</vt:lpstr>
      <vt:lpstr>Getting Help</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McGehee, Chelsea T.</dc:creator>
  <cp:lastModifiedBy>McGehee, Chelsea T.</cp:lastModifiedBy>
  <cp:revision>120</cp:revision>
  <dcterms:created xsi:type="dcterms:W3CDTF">2015-09-22T16:57:55Z</dcterms:created>
  <dcterms:modified xsi:type="dcterms:W3CDTF">2018-05-16T14:12:38Z</dcterms:modified>
</cp:coreProperties>
</file>