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ehee, Chelsea T." userId="10030000A32A0A91@LIVE.COM" providerId="AD" clId="Web-{A0E933F2-EF1A-4572-91B5-EE367C78158C}"/>
    <pc:docChg chg="addSld modSld modSection">
      <pc:chgData name="McGehee, Chelsea T." userId="10030000A32A0A91@LIVE.COM" providerId="AD" clId="Web-{A0E933F2-EF1A-4572-91B5-EE367C78158C}" dt="2018-01-18T18:58:38.109" v="2749"/>
      <pc:docMkLst>
        <pc:docMk/>
      </pc:docMkLst>
      <pc:sldChg chg="modSp">
        <pc:chgData name="McGehee, Chelsea T." userId="10030000A32A0A91@LIVE.COM" providerId="AD" clId="Web-{A0E933F2-EF1A-4572-91B5-EE367C78158C}" dt="2018-01-18T17:53:58.112" v="31"/>
        <pc:sldMkLst>
          <pc:docMk/>
          <pc:sldMk cId="690163300" sldId="256"/>
        </pc:sldMkLst>
        <pc:spChg chg="mod">
          <ac:chgData name="McGehee, Chelsea T." userId="10030000A32A0A91@LIVE.COM" providerId="AD" clId="Web-{A0E933F2-EF1A-4572-91B5-EE367C78158C}" dt="2018-01-18T17:53:45.878" v="21"/>
          <ac:spMkLst>
            <pc:docMk/>
            <pc:sldMk cId="690163300" sldId="256"/>
            <ac:spMk id="2" creationId="{00000000-0000-0000-0000-000000000000}"/>
          </ac:spMkLst>
        </pc:spChg>
        <pc:spChg chg="mod">
          <ac:chgData name="McGehee, Chelsea T." userId="10030000A32A0A91@LIVE.COM" providerId="AD" clId="Web-{A0E933F2-EF1A-4572-91B5-EE367C78158C}" dt="2018-01-18T17:53:58.112" v="31"/>
          <ac:spMkLst>
            <pc:docMk/>
            <pc:sldMk cId="690163300" sldId="256"/>
            <ac:spMk id="3" creationId="{00000000-0000-0000-0000-000000000000}"/>
          </ac:spMkLst>
        </pc:spChg>
      </pc:sldChg>
      <pc:sldChg chg="modSp new">
        <pc:chgData name="McGehee, Chelsea T." userId="10030000A32A0A91@LIVE.COM" providerId="AD" clId="Web-{A0E933F2-EF1A-4572-91B5-EE367C78158C}" dt="2018-01-18T17:56:13.568" v="165"/>
        <pc:sldMkLst>
          <pc:docMk/>
          <pc:sldMk cId="371282761" sldId="257"/>
        </pc:sldMkLst>
        <pc:spChg chg="mod">
          <ac:chgData name="McGehee, Chelsea T." userId="10030000A32A0A91@LIVE.COM" providerId="AD" clId="Web-{A0E933F2-EF1A-4572-91B5-EE367C78158C}" dt="2018-01-18T17:54:13.456" v="41"/>
          <ac:spMkLst>
            <pc:docMk/>
            <pc:sldMk cId="371282761" sldId="257"/>
            <ac:spMk id="2" creationId="{EF12E130-B0AB-435F-8373-57F6A3A3CF72}"/>
          </ac:spMkLst>
        </pc:spChg>
        <pc:spChg chg="mod">
          <ac:chgData name="McGehee, Chelsea T." userId="10030000A32A0A91@LIVE.COM" providerId="AD" clId="Web-{A0E933F2-EF1A-4572-91B5-EE367C78158C}" dt="2018-01-18T17:56:13.568" v="165"/>
          <ac:spMkLst>
            <pc:docMk/>
            <pc:sldMk cId="371282761" sldId="257"/>
            <ac:spMk id="3" creationId="{F6F71F91-9E9C-4E15-B0C8-EC54FD84782A}"/>
          </ac:spMkLst>
        </pc:spChg>
      </pc:sldChg>
      <pc:sldChg chg="addSp modSp new mod setBg">
        <pc:chgData name="McGehee, Chelsea T." userId="10030000A32A0A91@LIVE.COM" providerId="AD" clId="Web-{A0E933F2-EF1A-4572-91B5-EE367C78158C}" dt="2018-01-18T17:59:30.634" v="336"/>
        <pc:sldMkLst>
          <pc:docMk/>
          <pc:sldMk cId="386600783" sldId="258"/>
        </pc:sldMkLst>
        <pc:spChg chg="mod">
          <ac:chgData name="McGehee, Chelsea T." userId="10030000A32A0A91@LIVE.COM" providerId="AD" clId="Web-{A0E933F2-EF1A-4572-91B5-EE367C78158C}" dt="2018-01-18T17:59:09.603" v="331"/>
          <ac:spMkLst>
            <pc:docMk/>
            <pc:sldMk cId="386600783" sldId="258"/>
            <ac:spMk id="2" creationId="{2C3D6D64-E1D2-4D1A-99CE-4448A36F739F}"/>
          </ac:spMkLst>
        </pc:spChg>
        <pc:spChg chg="mod">
          <ac:chgData name="McGehee, Chelsea T." userId="10030000A32A0A91@LIVE.COM" providerId="AD" clId="Web-{A0E933F2-EF1A-4572-91B5-EE367C78158C}" dt="2018-01-18T17:59:30.634" v="336"/>
          <ac:spMkLst>
            <pc:docMk/>
            <pc:sldMk cId="386600783" sldId="258"/>
            <ac:spMk id="3" creationId="{20FFF163-1153-4FEB-819F-BE214939DBD4}"/>
          </ac:spMkLst>
        </pc:spChg>
        <pc:spChg chg="add">
          <ac:chgData name="McGehee, Chelsea T." userId="10030000A32A0A91@LIVE.COM" providerId="AD" clId="Web-{A0E933F2-EF1A-4572-91B5-EE367C78158C}" dt="2018-01-18T17:59:09.603" v="331"/>
          <ac:spMkLst>
            <pc:docMk/>
            <pc:sldMk cId="386600783" sldId="258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7:59:09.603" v="331"/>
          <ac:spMkLst>
            <pc:docMk/>
            <pc:sldMk cId="386600783" sldId="258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7:59:09.603" v="331"/>
          <ac:picMkLst>
            <pc:docMk/>
            <pc:sldMk cId="386600783" sldId="258"/>
            <ac:picMk id="4" creationId="{4139650D-9C75-40A6-9D74-2C551683BBB6}"/>
          </ac:picMkLst>
        </pc:picChg>
      </pc:sldChg>
      <pc:sldChg chg="modSp new mod modClrScheme chgLayout">
        <pc:chgData name="McGehee, Chelsea T." userId="10030000A32A0A91@LIVE.COM" providerId="AD" clId="Web-{A0E933F2-EF1A-4572-91B5-EE367C78158C}" dt="2018-01-18T18:00:02.650" v="349"/>
        <pc:sldMkLst>
          <pc:docMk/>
          <pc:sldMk cId="346495003" sldId="259"/>
        </pc:sldMkLst>
        <pc:spChg chg="mod ord">
          <ac:chgData name="McGehee, Chelsea T." userId="10030000A32A0A91@LIVE.COM" providerId="AD" clId="Web-{A0E933F2-EF1A-4572-91B5-EE367C78158C}" dt="2018-01-18T18:00:00.088" v="347"/>
          <ac:spMkLst>
            <pc:docMk/>
            <pc:sldMk cId="346495003" sldId="259"/>
            <ac:spMk id="2" creationId="{B3BA538C-8E12-4E72-A754-CBA9CF3F8719}"/>
          </ac:spMkLst>
        </pc:spChg>
        <pc:spChg chg="mod ord">
          <ac:chgData name="McGehee, Chelsea T." userId="10030000A32A0A91@LIVE.COM" providerId="AD" clId="Web-{A0E933F2-EF1A-4572-91B5-EE367C78158C}" dt="2018-01-18T18:00:02.650" v="349"/>
          <ac:spMkLst>
            <pc:docMk/>
            <pc:sldMk cId="346495003" sldId="259"/>
            <ac:spMk id="3" creationId="{4A2D76C6-650C-4F47-8EEB-2F0D509A4204}"/>
          </ac:spMkLst>
        </pc:spChg>
      </pc:sldChg>
      <pc:sldChg chg="modSp new">
        <pc:chgData name="McGehee, Chelsea T." userId="10030000A32A0A91@LIVE.COM" providerId="AD" clId="Web-{A0E933F2-EF1A-4572-91B5-EE367C78158C}" dt="2018-01-18T18:04:08.186" v="596"/>
        <pc:sldMkLst>
          <pc:docMk/>
          <pc:sldMk cId="3427848894" sldId="260"/>
        </pc:sldMkLst>
        <pc:spChg chg="mod">
          <ac:chgData name="McGehee, Chelsea T." userId="10030000A32A0A91@LIVE.COM" providerId="AD" clId="Web-{A0E933F2-EF1A-4572-91B5-EE367C78158C}" dt="2018-01-18T18:00:21.323" v="360"/>
          <ac:spMkLst>
            <pc:docMk/>
            <pc:sldMk cId="3427848894" sldId="260"/>
            <ac:spMk id="2" creationId="{9BAA3998-3B90-4C5F-9541-2D67BF11C262}"/>
          </ac:spMkLst>
        </pc:spChg>
        <pc:spChg chg="mod">
          <ac:chgData name="McGehee, Chelsea T." userId="10030000A32A0A91@LIVE.COM" providerId="AD" clId="Web-{A0E933F2-EF1A-4572-91B5-EE367C78158C}" dt="2018-01-18T18:04:08.186" v="596"/>
          <ac:spMkLst>
            <pc:docMk/>
            <pc:sldMk cId="3427848894" sldId="260"/>
            <ac:spMk id="3" creationId="{68065791-951A-49F6-B2BD-3F5F6C1804C4}"/>
          </ac:spMkLst>
        </pc:spChg>
      </pc:sldChg>
      <pc:sldChg chg="addSp modSp new">
        <pc:chgData name="McGehee, Chelsea T." userId="10030000A32A0A91@LIVE.COM" providerId="AD" clId="Web-{A0E933F2-EF1A-4572-91B5-EE367C78158C}" dt="2018-01-18T18:08:23.332" v="618"/>
        <pc:sldMkLst>
          <pc:docMk/>
          <pc:sldMk cId="4157954181" sldId="261"/>
        </pc:sldMkLst>
        <pc:picChg chg="add mod">
          <ac:chgData name="McGehee, Chelsea T." userId="10030000A32A0A91@LIVE.COM" providerId="AD" clId="Web-{A0E933F2-EF1A-4572-91B5-EE367C78158C}" dt="2018-01-18T18:08:19.347" v="616"/>
          <ac:picMkLst>
            <pc:docMk/>
            <pc:sldMk cId="4157954181" sldId="261"/>
            <ac:picMk id="2" creationId="{31F7DE68-81F6-4DC7-A47B-7B8C54B1220A}"/>
          </ac:picMkLst>
        </pc:picChg>
        <pc:picChg chg="add mod">
          <ac:chgData name="McGehee, Chelsea T." userId="10030000A32A0A91@LIVE.COM" providerId="AD" clId="Web-{A0E933F2-EF1A-4572-91B5-EE367C78158C}" dt="2018-01-18T18:08:21.785" v="617"/>
          <ac:picMkLst>
            <pc:docMk/>
            <pc:sldMk cId="4157954181" sldId="261"/>
            <ac:picMk id="4" creationId="{BF168C3A-CB31-468C-8CEF-C20FF1BFE6D4}"/>
          </ac:picMkLst>
        </pc:picChg>
        <pc:picChg chg="add mod">
          <ac:chgData name="McGehee, Chelsea T." userId="10030000A32A0A91@LIVE.COM" providerId="AD" clId="Web-{A0E933F2-EF1A-4572-91B5-EE367C78158C}" dt="2018-01-18T18:08:23.332" v="618"/>
          <ac:picMkLst>
            <pc:docMk/>
            <pc:sldMk cId="4157954181" sldId="261"/>
            <ac:picMk id="6" creationId="{FA3B7906-9EE1-4390-B471-B46EEA68B1AC}"/>
          </ac:picMkLst>
        </pc:picChg>
      </pc:sldChg>
      <pc:sldChg chg="addSp modSp new mod setBg">
        <pc:chgData name="McGehee, Chelsea T." userId="10030000A32A0A91@LIVE.COM" providerId="AD" clId="Web-{A0E933F2-EF1A-4572-91B5-EE367C78158C}" dt="2018-01-18T18:11:53.680" v="748"/>
        <pc:sldMkLst>
          <pc:docMk/>
          <pc:sldMk cId="1820084049" sldId="262"/>
        </pc:sldMkLst>
        <pc:spChg chg="mod">
          <ac:chgData name="McGehee, Chelsea T." userId="10030000A32A0A91@LIVE.COM" providerId="AD" clId="Web-{A0E933F2-EF1A-4572-91B5-EE367C78158C}" dt="2018-01-18T18:11:44.961" v="746"/>
          <ac:spMkLst>
            <pc:docMk/>
            <pc:sldMk cId="1820084049" sldId="262"/>
            <ac:spMk id="2" creationId="{9D691B51-0D9D-4A4A-84F7-17672CE857EF}"/>
          </ac:spMkLst>
        </pc:spChg>
        <pc:spChg chg="mod">
          <ac:chgData name="McGehee, Chelsea T." userId="10030000A32A0A91@LIVE.COM" providerId="AD" clId="Web-{A0E933F2-EF1A-4572-91B5-EE367C78158C}" dt="2018-01-18T18:11:53.680" v="748"/>
          <ac:spMkLst>
            <pc:docMk/>
            <pc:sldMk cId="1820084049" sldId="262"/>
            <ac:spMk id="3" creationId="{723A6F60-9E63-4566-8CF6-3E4874682629}"/>
          </ac:spMkLst>
        </pc:spChg>
        <pc:spChg chg="add">
          <ac:chgData name="McGehee, Chelsea T." userId="10030000A32A0A91@LIVE.COM" providerId="AD" clId="Web-{A0E933F2-EF1A-4572-91B5-EE367C78158C}" dt="2018-01-18T18:11:44.961" v="746"/>
          <ac:spMkLst>
            <pc:docMk/>
            <pc:sldMk cId="1820084049" sldId="262"/>
            <ac:spMk id="9" creationId="{4038CB10-1F5C-4D54-9DF7-12586DE5B007}"/>
          </ac:spMkLst>
        </pc:spChg>
        <pc:spChg chg="add">
          <ac:chgData name="McGehee, Chelsea T." userId="10030000A32A0A91@LIVE.COM" providerId="AD" clId="Web-{A0E933F2-EF1A-4572-91B5-EE367C78158C}" dt="2018-01-18T18:11:44.961" v="746"/>
          <ac:spMkLst>
            <pc:docMk/>
            <pc:sldMk cId="1820084049" sldId="262"/>
            <ac:spMk id="11" creationId="{73ED6512-6858-4552-B699-9A97FE9A4EA2}"/>
          </ac:spMkLst>
        </pc:spChg>
        <pc:picChg chg="add mod ord">
          <ac:chgData name="McGehee, Chelsea T." userId="10030000A32A0A91@LIVE.COM" providerId="AD" clId="Web-{A0E933F2-EF1A-4572-91B5-EE367C78158C}" dt="2018-01-18T18:11:44.961" v="746"/>
          <ac:picMkLst>
            <pc:docMk/>
            <pc:sldMk cId="1820084049" sldId="262"/>
            <ac:picMk id="4" creationId="{8A343ADC-3B04-47B8-9810-26444A5D0E80}"/>
          </ac:picMkLst>
        </pc:picChg>
      </pc:sldChg>
      <pc:sldChg chg="modSp new">
        <pc:chgData name="McGehee, Chelsea T." userId="10030000A32A0A91@LIVE.COM" providerId="AD" clId="Web-{A0E933F2-EF1A-4572-91B5-EE367C78158C}" dt="2018-01-18T18:19:19.235" v="1022"/>
        <pc:sldMkLst>
          <pc:docMk/>
          <pc:sldMk cId="2890177822" sldId="263"/>
        </pc:sldMkLst>
        <pc:spChg chg="mod">
          <ac:chgData name="McGehee, Chelsea T." userId="10030000A32A0A91@LIVE.COM" providerId="AD" clId="Web-{A0E933F2-EF1A-4572-91B5-EE367C78158C}" dt="2018-01-18T18:15:26.356" v="766"/>
          <ac:spMkLst>
            <pc:docMk/>
            <pc:sldMk cId="2890177822" sldId="263"/>
            <ac:spMk id="2" creationId="{F34D2709-4A54-427F-8939-2D245D3A5957}"/>
          </ac:spMkLst>
        </pc:spChg>
        <pc:spChg chg="mod">
          <ac:chgData name="McGehee, Chelsea T." userId="10030000A32A0A91@LIVE.COM" providerId="AD" clId="Web-{A0E933F2-EF1A-4572-91B5-EE367C78158C}" dt="2018-01-18T18:19:19.235" v="1022"/>
          <ac:spMkLst>
            <pc:docMk/>
            <pc:sldMk cId="2890177822" sldId="263"/>
            <ac:spMk id="3" creationId="{C1FE3F37-C470-4F7C-BB8C-AF58B2C401E4}"/>
          </ac:spMkLst>
        </pc:spChg>
      </pc:sldChg>
      <pc:sldChg chg="addSp delSp modSp new mod setBg">
        <pc:chgData name="McGehee, Chelsea T." userId="10030000A32A0A91@LIVE.COM" providerId="AD" clId="Web-{A0E933F2-EF1A-4572-91B5-EE367C78158C}" dt="2018-01-18T18:20:49.706" v="1030"/>
        <pc:sldMkLst>
          <pc:docMk/>
          <pc:sldMk cId="3438807243" sldId="264"/>
        </pc:sldMkLst>
        <pc:picChg chg="add mod ord">
          <ac:chgData name="McGehee, Chelsea T." userId="10030000A32A0A91@LIVE.COM" providerId="AD" clId="Web-{A0E933F2-EF1A-4572-91B5-EE367C78158C}" dt="2018-01-18T18:20:49.706" v="1030"/>
          <ac:picMkLst>
            <pc:docMk/>
            <pc:sldMk cId="3438807243" sldId="264"/>
            <ac:picMk id="2" creationId="{461F5D26-EB48-4A5B-BF76-785E062C36F2}"/>
          </ac:picMkLst>
        </pc:picChg>
        <pc:picChg chg="add mod">
          <ac:chgData name="McGehee, Chelsea T." userId="10030000A32A0A91@LIVE.COM" providerId="AD" clId="Web-{A0E933F2-EF1A-4572-91B5-EE367C78158C}" dt="2018-01-18T18:20:49.706" v="1030"/>
          <ac:picMkLst>
            <pc:docMk/>
            <pc:sldMk cId="3438807243" sldId="264"/>
            <ac:picMk id="4" creationId="{3A86F1C3-304B-4B5B-B175-17BBA71380AE}"/>
          </ac:picMkLst>
        </pc:picChg>
        <pc:picChg chg="add del mod">
          <ac:chgData name="McGehee, Chelsea T." userId="10030000A32A0A91@LIVE.COM" providerId="AD" clId="Web-{A0E933F2-EF1A-4572-91B5-EE367C78158C}" dt="2018-01-18T18:20:37.237" v="1029"/>
          <ac:picMkLst>
            <pc:docMk/>
            <pc:sldMk cId="3438807243" sldId="264"/>
            <ac:picMk id="6" creationId="{D404390F-EF3D-4C49-AB20-45E2D06BBC9B}"/>
          </ac:picMkLst>
        </pc:picChg>
        <pc:cxnChg chg="add">
          <ac:chgData name="McGehee, Chelsea T." userId="10030000A32A0A91@LIVE.COM" providerId="AD" clId="Web-{A0E933F2-EF1A-4572-91B5-EE367C78158C}" dt="2018-01-18T18:20:49.706" v="1030"/>
          <ac:cxnSpMkLst>
            <pc:docMk/>
            <pc:sldMk cId="3438807243" sldId="264"/>
            <ac:cxnSpMk id="9" creationId="{0F970142-5B97-4063-9AD9-AF3903474EEE}"/>
          </ac:cxnSpMkLst>
        </pc:cxnChg>
      </pc:sldChg>
      <pc:sldChg chg="addSp modSp new mod setBg">
        <pc:chgData name="McGehee, Chelsea T." userId="10030000A32A0A91@LIVE.COM" providerId="AD" clId="Web-{A0E933F2-EF1A-4572-91B5-EE367C78158C}" dt="2018-01-18T18:25:20.180" v="1250"/>
        <pc:sldMkLst>
          <pc:docMk/>
          <pc:sldMk cId="1168212720" sldId="265"/>
        </pc:sldMkLst>
        <pc:spChg chg="mod">
          <ac:chgData name="McGehee, Chelsea T." userId="10030000A32A0A91@LIVE.COM" providerId="AD" clId="Web-{A0E933F2-EF1A-4572-91B5-EE367C78158C}" dt="2018-01-18T18:24:37.351" v="1232"/>
          <ac:spMkLst>
            <pc:docMk/>
            <pc:sldMk cId="1168212720" sldId="265"/>
            <ac:spMk id="2" creationId="{B46EF0E9-0C1F-438E-A2C3-4A85B8F325B1}"/>
          </ac:spMkLst>
        </pc:spChg>
        <pc:spChg chg="mod">
          <ac:chgData name="McGehee, Chelsea T." userId="10030000A32A0A91@LIVE.COM" providerId="AD" clId="Web-{A0E933F2-EF1A-4572-91B5-EE367C78158C}" dt="2018-01-18T18:25:20.180" v="1250"/>
          <ac:spMkLst>
            <pc:docMk/>
            <pc:sldMk cId="1168212720" sldId="265"/>
            <ac:spMk id="3" creationId="{6247A312-AA00-4760-AFCC-A14C58B8C947}"/>
          </ac:spMkLst>
        </pc:spChg>
        <pc:spChg chg="add">
          <ac:chgData name="McGehee, Chelsea T." userId="10030000A32A0A91@LIVE.COM" providerId="AD" clId="Web-{A0E933F2-EF1A-4572-91B5-EE367C78158C}" dt="2018-01-18T18:24:37.351" v="1232"/>
          <ac:spMkLst>
            <pc:docMk/>
            <pc:sldMk cId="1168212720" sldId="265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8:24:37.351" v="1232"/>
          <ac:spMkLst>
            <pc:docMk/>
            <pc:sldMk cId="1168212720" sldId="265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8:24:37.351" v="1232"/>
          <ac:picMkLst>
            <pc:docMk/>
            <pc:sldMk cId="1168212720" sldId="265"/>
            <ac:picMk id="4" creationId="{A110D3B3-0A84-44D0-AA0B-7DFA71CCEB18}"/>
          </ac:picMkLst>
        </pc:picChg>
      </pc:sldChg>
      <pc:sldChg chg="addSp modSp new mod setBg">
        <pc:chgData name="McGehee, Chelsea T." userId="10030000A32A0A91@LIVE.COM" providerId="AD" clId="Web-{A0E933F2-EF1A-4572-91B5-EE367C78158C}" dt="2018-01-18T18:28:02.698" v="1414"/>
        <pc:sldMkLst>
          <pc:docMk/>
          <pc:sldMk cId="858615141" sldId="266"/>
        </pc:sldMkLst>
        <pc:spChg chg="mod">
          <ac:chgData name="McGehee, Chelsea T." userId="10030000A32A0A91@LIVE.COM" providerId="AD" clId="Web-{A0E933F2-EF1A-4572-91B5-EE367C78158C}" dt="2018-01-18T18:27:52.182" v="1411"/>
          <ac:spMkLst>
            <pc:docMk/>
            <pc:sldMk cId="858615141" sldId="266"/>
            <ac:spMk id="2" creationId="{C6B82F6E-0C63-4D74-9FE2-003D41C2EFCD}"/>
          </ac:spMkLst>
        </pc:spChg>
        <pc:spChg chg="mod">
          <ac:chgData name="McGehee, Chelsea T." userId="10030000A32A0A91@LIVE.COM" providerId="AD" clId="Web-{A0E933F2-EF1A-4572-91B5-EE367C78158C}" dt="2018-01-18T18:28:02.698" v="1414"/>
          <ac:spMkLst>
            <pc:docMk/>
            <pc:sldMk cId="858615141" sldId="266"/>
            <ac:spMk id="3" creationId="{F3FE7D04-8116-4ADA-8CF3-F8E9DA620A03}"/>
          </ac:spMkLst>
        </pc:spChg>
        <pc:spChg chg="add">
          <ac:chgData name="McGehee, Chelsea T." userId="10030000A32A0A91@LIVE.COM" providerId="AD" clId="Web-{A0E933F2-EF1A-4572-91B5-EE367C78158C}" dt="2018-01-18T18:27:52.182" v="1411"/>
          <ac:spMkLst>
            <pc:docMk/>
            <pc:sldMk cId="858615141" sldId="266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8:27:52.182" v="1411"/>
          <ac:spMkLst>
            <pc:docMk/>
            <pc:sldMk cId="858615141" sldId="266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8:27:52.182" v="1411"/>
          <ac:picMkLst>
            <pc:docMk/>
            <pc:sldMk cId="858615141" sldId="266"/>
            <ac:picMk id="4" creationId="{69979AAF-3D14-4091-982A-26AE4F3F579A}"/>
          </ac:picMkLst>
        </pc:picChg>
      </pc:sldChg>
      <pc:sldChg chg="modSp new">
        <pc:chgData name="McGehee, Chelsea T." userId="10030000A32A0A91@LIVE.COM" providerId="AD" clId="Web-{A0E933F2-EF1A-4572-91B5-EE367C78158C}" dt="2018-01-18T18:29:31.247" v="1514"/>
        <pc:sldMkLst>
          <pc:docMk/>
          <pc:sldMk cId="553463657" sldId="267"/>
        </pc:sldMkLst>
        <pc:spChg chg="mod">
          <ac:chgData name="McGehee, Chelsea T." userId="10030000A32A0A91@LIVE.COM" providerId="AD" clId="Web-{A0E933F2-EF1A-4572-91B5-EE367C78158C}" dt="2018-01-18T18:28:16.370" v="1428"/>
          <ac:spMkLst>
            <pc:docMk/>
            <pc:sldMk cId="553463657" sldId="267"/>
            <ac:spMk id="2" creationId="{2EEF1714-0AAC-4A0F-9F6F-B151B0C9BF3D}"/>
          </ac:spMkLst>
        </pc:spChg>
        <pc:spChg chg="mod">
          <ac:chgData name="McGehee, Chelsea T." userId="10030000A32A0A91@LIVE.COM" providerId="AD" clId="Web-{A0E933F2-EF1A-4572-91B5-EE367C78158C}" dt="2018-01-18T18:29:31.247" v="1514"/>
          <ac:spMkLst>
            <pc:docMk/>
            <pc:sldMk cId="553463657" sldId="267"/>
            <ac:spMk id="3" creationId="{3E6A648F-B180-4C09-9804-79CAC711C55A}"/>
          </ac:spMkLst>
        </pc:spChg>
      </pc:sldChg>
      <pc:sldChg chg="addSp modSp add mod replId setBg">
        <pc:chgData name="McGehee, Chelsea T." userId="10030000A32A0A91@LIVE.COM" providerId="AD" clId="Web-{A0E933F2-EF1A-4572-91B5-EE367C78158C}" dt="2018-01-18T18:30:29.732" v="1524"/>
        <pc:sldMkLst>
          <pc:docMk/>
          <pc:sldMk cId="1449130285" sldId="268"/>
        </pc:sldMkLst>
        <pc:spChg chg="mod">
          <ac:chgData name="McGehee, Chelsea T." userId="10030000A32A0A91@LIVE.COM" providerId="AD" clId="Web-{A0E933F2-EF1A-4572-91B5-EE367C78158C}" dt="2018-01-18T18:30:14.295" v="1519"/>
          <ac:spMkLst>
            <pc:docMk/>
            <pc:sldMk cId="1449130285" sldId="268"/>
            <ac:spMk id="2" creationId="{2EEF1714-0AAC-4A0F-9F6F-B151B0C9BF3D}"/>
          </ac:spMkLst>
        </pc:spChg>
        <pc:spChg chg="mod">
          <ac:chgData name="McGehee, Chelsea T." userId="10030000A32A0A91@LIVE.COM" providerId="AD" clId="Web-{A0E933F2-EF1A-4572-91B5-EE367C78158C}" dt="2018-01-18T18:30:29.732" v="1524"/>
          <ac:spMkLst>
            <pc:docMk/>
            <pc:sldMk cId="1449130285" sldId="268"/>
            <ac:spMk id="3" creationId="{3E6A648F-B180-4C09-9804-79CAC711C55A}"/>
          </ac:spMkLst>
        </pc:spChg>
        <pc:spChg chg="add">
          <ac:chgData name="McGehee, Chelsea T." userId="10030000A32A0A91@LIVE.COM" providerId="AD" clId="Web-{A0E933F2-EF1A-4572-91B5-EE367C78158C}" dt="2018-01-18T18:30:14.295" v="1519"/>
          <ac:spMkLst>
            <pc:docMk/>
            <pc:sldMk cId="1449130285" sldId="268"/>
            <ac:spMk id="9" creationId="{319E6BB3-DF2B-4751-97C5-B3DB949AED9A}"/>
          </ac:spMkLst>
        </pc:spChg>
        <pc:spChg chg="add">
          <ac:chgData name="McGehee, Chelsea T." userId="10030000A32A0A91@LIVE.COM" providerId="AD" clId="Web-{A0E933F2-EF1A-4572-91B5-EE367C78158C}" dt="2018-01-18T18:30:14.295" v="1519"/>
          <ac:spMkLst>
            <pc:docMk/>
            <pc:sldMk cId="1449130285" sldId="268"/>
            <ac:spMk id="11" creationId="{CBDDD243-ED5F-4896-B18B-ABCF4B7E12C9}"/>
          </ac:spMkLst>
        </pc:spChg>
        <pc:picChg chg="add mod ord">
          <ac:chgData name="McGehee, Chelsea T." userId="10030000A32A0A91@LIVE.COM" providerId="AD" clId="Web-{A0E933F2-EF1A-4572-91B5-EE367C78158C}" dt="2018-01-18T18:30:14.295" v="1519"/>
          <ac:picMkLst>
            <pc:docMk/>
            <pc:sldMk cId="1449130285" sldId="268"/>
            <ac:picMk id="4" creationId="{C5E30AC8-BC9E-4157-B0A0-817464D163E8}"/>
          </ac:picMkLst>
        </pc:picChg>
        <pc:cxnChg chg="add">
          <ac:chgData name="McGehee, Chelsea T." userId="10030000A32A0A91@LIVE.COM" providerId="AD" clId="Web-{A0E933F2-EF1A-4572-91B5-EE367C78158C}" dt="2018-01-18T18:30:14.295" v="1519"/>
          <ac:cxnSpMkLst>
            <pc:docMk/>
            <pc:sldMk cId="1449130285" sldId="268"/>
            <ac:cxnSpMk id="13" creationId="{A61721DD-D110-44EE-82A7-D56AB687E614}"/>
          </ac:cxnSpMkLst>
        </pc:cxnChg>
      </pc:sldChg>
      <pc:sldChg chg="modSp new">
        <pc:chgData name="McGehee, Chelsea T." userId="10030000A32A0A91@LIVE.COM" providerId="AD" clId="Web-{A0E933F2-EF1A-4572-91B5-EE367C78158C}" dt="2018-01-18T18:30:52.280" v="1541"/>
        <pc:sldMkLst>
          <pc:docMk/>
          <pc:sldMk cId="1036852672" sldId="269"/>
        </pc:sldMkLst>
        <pc:spChg chg="mod">
          <ac:chgData name="McGehee, Chelsea T." userId="10030000A32A0A91@LIVE.COM" providerId="AD" clId="Web-{A0E933F2-EF1A-4572-91B5-EE367C78158C}" dt="2018-01-18T18:30:46.983" v="1535"/>
          <ac:spMkLst>
            <pc:docMk/>
            <pc:sldMk cId="1036852672" sldId="269"/>
            <ac:spMk id="2" creationId="{D183958E-4948-495D-917D-DECD0BDB2A87}"/>
          </ac:spMkLst>
        </pc:spChg>
        <pc:spChg chg="mod">
          <ac:chgData name="McGehee, Chelsea T." userId="10030000A32A0A91@LIVE.COM" providerId="AD" clId="Web-{A0E933F2-EF1A-4572-91B5-EE367C78158C}" dt="2018-01-18T18:30:52.280" v="1541"/>
          <ac:spMkLst>
            <pc:docMk/>
            <pc:sldMk cId="1036852672" sldId="269"/>
            <ac:spMk id="3" creationId="{1ED66BCC-C82A-4225-8C10-4792425F26FC}"/>
          </ac:spMkLst>
        </pc:spChg>
      </pc:sldChg>
      <pc:sldChg chg="addSp modSp new mod setBg">
        <pc:chgData name="McGehee, Chelsea T." userId="10030000A32A0A91@LIVE.COM" providerId="AD" clId="Web-{A0E933F2-EF1A-4572-91B5-EE367C78158C}" dt="2018-01-18T18:33:51.002" v="1693"/>
        <pc:sldMkLst>
          <pc:docMk/>
          <pc:sldMk cId="2372119474" sldId="270"/>
        </pc:sldMkLst>
        <pc:spChg chg="mod">
          <ac:chgData name="McGehee, Chelsea T." userId="10030000A32A0A91@LIVE.COM" providerId="AD" clId="Web-{A0E933F2-EF1A-4572-91B5-EE367C78158C}" dt="2018-01-18T18:33:30.736" v="1686"/>
          <ac:spMkLst>
            <pc:docMk/>
            <pc:sldMk cId="2372119474" sldId="270"/>
            <ac:spMk id="2" creationId="{4C822638-26BF-4F0C-B097-EDF18AF1F2A3}"/>
          </ac:spMkLst>
        </pc:spChg>
        <pc:spChg chg="mod">
          <ac:chgData name="McGehee, Chelsea T." userId="10030000A32A0A91@LIVE.COM" providerId="AD" clId="Web-{A0E933F2-EF1A-4572-91B5-EE367C78158C}" dt="2018-01-18T18:33:51.002" v="1693"/>
          <ac:spMkLst>
            <pc:docMk/>
            <pc:sldMk cId="2372119474" sldId="270"/>
            <ac:spMk id="3" creationId="{B90D8B85-94EB-4045-81EB-86D5F8FEC286}"/>
          </ac:spMkLst>
        </pc:spChg>
        <pc:picChg chg="add mod ord">
          <ac:chgData name="McGehee, Chelsea T." userId="10030000A32A0A91@LIVE.COM" providerId="AD" clId="Web-{A0E933F2-EF1A-4572-91B5-EE367C78158C}" dt="2018-01-18T18:33:30.736" v="1686"/>
          <ac:picMkLst>
            <pc:docMk/>
            <pc:sldMk cId="2372119474" sldId="270"/>
            <ac:picMk id="4" creationId="{14D2D0B4-A6BF-4356-B681-DC07690F5A00}"/>
          </ac:picMkLst>
        </pc:picChg>
      </pc:sldChg>
      <pc:sldChg chg="addSp modSp new mod setBg">
        <pc:chgData name="McGehee, Chelsea T." userId="10030000A32A0A91@LIVE.COM" providerId="AD" clId="Web-{A0E933F2-EF1A-4572-91B5-EE367C78158C}" dt="2018-01-18T18:35:37.066" v="1770"/>
        <pc:sldMkLst>
          <pc:docMk/>
          <pc:sldMk cId="3823000996" sldId="271"/>
        </pc:sldMkLst>
        <pc:spChg chg="mod">
          <ac:chgData name="McGehee, Chelsea T." userId="10030000A32A0A91@LIVE.COM" providerId="AD" clId="Web-{A0E933F2-EF1A-4572-91B5-EE367C78158C}" dt="2018-01-18T18:35:16.160" v="1765"/>
          <ac:spMkLst>
            <pc:docMk/>
            <pc:sldMk cId="3823000996" sldId="271"/>
            <ac:spMk id="2" creationId="{1F441961-92CD-4E4C-BBEF-761B147DDEF4}"/>
          </ac:spMkLst>
        </pc:spChg>
        <pc:spChg chg="mod">
          <ac:chgData name="McGehee, Chelsea T." userId="10030000A32A0A91@LIVE.COM" providerId="AD" clId="Web-{A0E933F2-EF1A-4572-91B5-EE367C78158C}" dt="2018-01-18T18:35:37.066" v="1770"/>
          <ac:spMkLst>
            <pc:docMk/>
            <pc:sldMk cId="3823000996" sldId="271"/>
            <ac:spMk id="3" creationId="{42B6EE97-CBDC-4E63-BA20-CC77B40223A0}"/>
          </ac:spMkLst>
        </pc:spChg>
        <pc:spChg chg="add">
          <ac:chgData name="McGehee, Chelsea T." userId="10030000A32A0A91@LIVE.COM" providerId="AD" clId="Web-{A0E933F2-EF1A-4572-91B5-EE367C78158C}" dt="2018-01-18T18:35:16.160" v="1765"/>
          <ac:spMkLst>
            <pc:docMk/>
            <pc:sldMk cId="3823000996" sldId="271"/>
            <ac:spMk id="9" creationId="{4038CB10-1F5C-4D54-9DF7-12586DE5B007}"/>
          </ac:spMkLst>
        </pc:spChg>
        <pc:spChg chg="add">
          <ac:chgData name="McGehee, Chelsea T." userId="10030000A32A0A91@LIVE.COM" providerId="AD" clId="Web-{A0E933F2-EF1A-4572-91B5-EE367C78158C}" dt="2018-01-18T18:35:16.160" v="1765"/>
          <ac:spMkLst>
            <pc:docMk/>
            <pc:sldMk cId="3823000996" sldId="271"/>
            <ac:spMk id="11" creationId="{73ED6512-6858-4552-B699-9A97FE9A4EA2}"/>
          </ac:spMkLst>
        </pc:spChg>
        <pc:picChg chg="add mod ord">
          <ac:chgData name="McGehee, Chelsea T." userId="10030000A32A0A91@LIVE.COM" providerId="AD" clId="Web-{A0E933F2-EF1A-4572-91B5-EE367C78158C}" dt="2018-01-18T18:35:16.160" v="1765"/>
          <ac:picMkLst>
            <pc:docMk/>
            <pc:sldMk cId="3823000996" sldId="271"/>
            <ac:picMk id="4" creationId="{E4E6AC7E-7D3F-478F-86FA-D28ECD01D66F}"/>
          </ac:picMkLst>
        </pc:picChg>
      </pc:sldChg>
      <pc:sldChg chg="modSp new">
        <pc:chgData name="McGehee, Chelsea T." userId="10030000A32A0A91@LIVE.COM" providerId="AD" clId="Web-{A0E933F2-EF1A-4572-91B5-EE367C78158C}" dt="2018-01-18T18:37:44.053" v="1905"/>
        <pc:sldMkLst>
          <pc:docMk/>
          <pc:sldMk cId="3478204125" sldId="272"/>
        </pc:sldMkLst>
        <pc:spChg chg="mod">
          <ac:chgData name="McGehee, Chelsea T." userId="10030000A32A0A91@LIVE.COM" providerId="AD" clId="Web-{A0E933F2-EF1A-4572-91B5-EE367C78158C}" dt="2018-01-18T18:37:44.053" v="1905"/>
          <ac:spMkLst>
            <pc:docMk/>
            <pc:sldMk cId="3478204125" sldId="272"/>
            <ac:spMk id="2" creationId="{800E06B6-AA37-4093-801C-4BAAED68FE6E}"/>
          </ac:spMkLst>
        </pc:spChg>
        <pc:spChg chg="mod">
          <ac:chgData name="McGehee, Chelsea T." userId="10030000A32A0A91@LIVE.COM" providerId="AD" clId="Web-{A0E933F2-EF1A-4572-91B5-EE367C78158C}" dt="2018-01-18T18:37:16.943" v="1901"/>
          <ac:spMkLst>
            <pc:docMk/>
            <pc:sldMk cId="3478204125" sldId="272"/>
            <ac:spMk id="3" creationId="{7A1783DF-AD70-43BA-86FA-F8190946C707}"/>
          </ac:spMkLst>
        </pc:spChg>
      </pc:sldChg>
      <pc:sldChg chg="addSp modSp new mod setBg">
        <pc:chgData name="McGehee, Chelsea T." userId="10030000A32A0A91@LIVE.COM" providerId="AD" clId="Web-{A0E933F2-EF1A-4572-91B5-EE367C78158C}" dt="2018-01-18T18:39:13.680" v="1970"/>
        <pc:sldMkLst>
          <pc:docMk/>
          <pc:sldMk cId="87456516" sldId="273"/>
        </pc:sldMkLst>
        <pc:spChg chg="mod">
          <ac:chgData name="McGehee, Chelsea T." userId="10030000A32A0A91@LIVE.COM" providerId="AD" clId="Web-{A0E933F2-EF1A-4572-91B5-EE367C78158C}" dt="2018-01-18T18:39:02.820" v="1963"/>
          <ac:spMkLst>
            <pc:docMk/>
            <pc:sldMk cId="87456516" sldId="273"/>
            <ac:spMk id="2" creationId="{22D1953A-C1CB-4307-97DE-C359DF18434F}"/>
          </ac:spMkLst>
        </pc:spChg>
        <pc:spChg chg="mod">
          <ac:chgData name="McGehee, Chelsea T." userId="10030000A32A0A91@LIVE.COM" providerId="AD" clId="Web-{A0E933F2-EF1A-4572-91B5-EE367C78158C}" dt="2018-01-18T18:39:13.680" v="1970"/>
          <ac:spMkLst>
            <pc:docMk/>
            <pc:sldMk cId="87456516" sldId="273"/>
            <ac:spMk id="3" creationId="{09F96E3E-6ADF-4928-A459-E385D05A9B06}"/>
          </ac:spMkLst>
        </pc:spChg>
        <pc:spChg chg="add">
          <ac:chgData name="McGehee, Chelsea T." userId="10030000A32A0A91@LIVE.COM" providerId="AD" clId="Web-{A0E933F2-EF1A-4572-91B5-EE367C78158C}" dt="2018-01-18T18:39:02.820" v="1963"/>
          <ac:spMkLst>
            <pc:docMk/>
            <pc:sldMk cId="87456516" sldId="273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8:39:02.820" v="1963"/>
          <ac:spMkLst>
            <pc:docMk/>
            <pc:sldMk cId="87456516" sldId="273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8:39:02.820" v="1963"/>
          <ac:picMkLst>
            <pc:docMk/>
            <pc:sldMk cId="87456516" sldId="273"/>
            <ac:picMk id="4" creationId="{CF60ACBC-B8BD-4C2B-9716-A23C1F769A43}"/>
          </ac:picMkLst>
        </pc:picChg>
      </pc:sldChg>
      <pc:sldChg chg="addSp modSp new mod setBg">
        <pc:chgData name="McGehee, Chelsea T." userId="10030000A32A0A91@LIVE.COM" providerId="AD" clId="Web-{A0E933F2-EF1A-4572-91B5-EE367C78158C}" dt="2018-01-18T18:42:05.589" v="2139"/>
        <pc:sldMkLst>
          <pc:docMk/>
          <pc:sldMk cId="2085857830" sldId="274"/>
        </pc:sldMkLst>
        <pc:spChg chg="mod">
          <ac:chgData name="McGehee, Chelsea T." userId="10030000A32A0A91@LIVE.COM" providerId="AD" clId="Web-{A0E933F2-EF1A-4572-91B5-EE367C78158C}" dt="2018-01-18T18:41:59.558" v="2136"/>
          <ac:spMkLst>
            <pc:docMk/>
            <pc:sldMk cId="2085857830" sldId="274"/>
            <ac:spMk id="2" creationId="{7D4FA19B-ED88-44F3-9EC9-68A46EDFFA1C}"/>
          </ac:spMkLst>
        </pc:spChg>
        <pc:spChg chg="mod">
          <ac:chgData name="McGehee, Chelsea T." userId="10030000A32A0A91@LIVE.COM" providerId="AD" clId="Web-{A0E933F2-EF1A-4572-91B5-EE367C78158C}" dt="2018-01-18T18:42:05.589" v="2139"/>
          <ac:spMkLst>
            <pc:docMk/>
            <pc:sldMk cId="2085857830" sldId="274"/>
            <ac:spMk id="3" creationId="{37880561-B60D-426C-BCEA-A0177FC7833D}"/>
          </ac:spMkLst>
        </pc:spChg>
        <pc:picChg chg="add mod ord">
          <ac:chgData name="McGehee, Chelsea T." userId="10030000A32A0A91@LIVE.COM" providerId="AD" clId="Web-{A0E933F2-EF1A-4572-91B5-EE367C78158C}" dt="2018-01-18T18:41:59.558" v="2136"/>
          <ac:picMkLst>
            <pc:docMk/>
            <pc:sldMk cId="2085857830" sldId="274"/>
            <ac:picMk id="4" creationId="{88865209-D4FA-4C93-91E1-C32539807B19}"/>
          </ac:picMkLst>
        </pc:picChg>
      </pc:sldChg>
      <pc:sldChg chg="modSp new">
        <pc:chgData name="McGehee, Chelsea T." userId="10030000A32A0A91@LIVE.COM" providerId="AD" clId="Web-{A0E933F2-EF1A-4572-91B5-EE367C78158C}" dt="2018-01-18T18:43:28.888" v="2240"/>
        <pc:sldMkLst>
          <pc:docMk/>
          <pc:sldMk cId="3021710676" sldId="275"/>
        </pc:sldMkLst>
        <pc:spChg chg="mod">
          <ac:chgData name="McGehee, Chelsea T." userId="10030000A32A0A91@LIVE.COM" providerId="AD" clId="Web-{A0E933F2-EF1A-4572-91B5-EE367C78158C}" dt="2018-01-18T18:42:20.402" v="2152"/>
          <ac:spMkLst>
            <pc:docMk/>
            <pc:sldMk cId="3021710676" sldId="275"/>
            <ac:spMk id="2" creationId="{4A5B8300-6296-4810-ADB5-C7D88E06D872}"/>
          </ac:spMkLst>
        </pc:spChg>
        <pc:spChg chg="mod">
          <ac:chgData name="McGehee, Chelsea T." userId="10030000A32A0A91@LIVE.COM" providerId="AD" clId="Web-{A0E933F2-EF1A-4572-91B5-EE367C78158C}" dt="2018-01-18T18:43:28.888" v="2240"/>
          <ac:spMkLst>
            <pc:docMk/>
            <pc:sldMk cId="3021710676" sldId="275"/>
            <ac:spMk id="3" creationId="{6F71C96A-3117-4C7C-AACA-6ADEED67717A}"/>
          </ac:spMkLst>
        </pc:spChg>
      </pc:sldChg>
      <pc:sldChg chg="modSp new mod modClrScheme chgLayout">
        <pc:chgData name="McGehee, Chelsea T." userId="10030000A32A0A91@LIVE.COM" providerId="AD" clId="Web-{A0E933F2-EF1A-4572-91B5-EE367C78158C}" dt="2018-01-18T18:43:56.185" v="2269"/>
        <pc:sldMkLst>
          <pc:docMk/>
          <pc:sldMk cId="2244958743" sldId="276"/>
        </pc:sldMkLst>
        <pc:spChg chg="mod ord">
          <ac:chgData name="McGehee, Chelsea T." userId="10030000A32A0A91@LIVE.COM" providerId="AD" clId="Web-{A0E933F2-EF1A-4572-91B5-EE367C78158C}" dt="2018-01-18T18:43:52.482" v="2261"/>
          <ac:spMkLst>
            <pc:docMk/>
            <pc:sldMk cId="2244958743" sldId="276"/>
            <ac:spMk id="2" creationId="{4B2A31B1-B295-41BA-8453-628AA12A32D2}"/>
          </ac:spMkLst>
        </pc:spChg>
        <pc:spChg chg="mod ord">
          <ac:chgData name="McGehee, Chelsea T." userId="10030000A32A0A91@LIVE.COM" providerId="AD" clId="Web-{A0E933F2-EF1A-4572-91B5-EE367C78158C}" dt="2018-01-18T18:43:56.185" v="2269"/>
          <ac:spMkLst>
            <pc:docMk/>
            <pc:sldMk cId="2244958743" sldId="276"/>
            <ac:spMk id="3" creationId="{CB45BEFA-B2D0-496B-9674-689EE3532076}"/>
          </ac:spMkLst>
        </pc:spChg>
      </pc:sldChg>
      <pc:sldChg chg="addSp modSp new mod setBg">
        <pc:chgData name="McGehee, Chelsea T." userId="10030000A32A0A91@LIVE.COM" providerId="AD" clId="Web-{A0E933F2-EF1A-4572-91B5-EE367C78158C}" dt="2018-01-18T18:46:35.626" v="2428"/>
        <pc:sldMkLst>
          <pc:docMk/>
          <pc:sldMk cId="1574954773" sldId="277"/>
        </pc:sldMkLst>
        <pc:spChg chg="mod">
          <ac:chgData name="McGehee, Chelsea T." userId="10030000A32A0A91@LIVE.COM" providerId="AD" clId="Web-{A0E933F2-EF1A-4572-91B5-EE367C78158C}" dt="2018-01-18T18:46:24.891" v="2423"/>
          <ac:spMkLst>
            <pc:docMk/>
            <pc:sldMk cId="1574954773" sldId="277"/>
            <ac:spMk id="2" creationId="{35DFD129-1ED7-41CD-9C5D-CD84A0162740}"/>
          </ac:spMkLst>
        </pc:spChg>
        <pc:spChg chg="mod">
          <ac:chgData name="McGehee, Chelsea T." userId="10030000A32A0A91@LIVE.COM" providerId="AD" clId="Web-{A0E933F2-EF1A-4572-91B5-EE367C78158C}" dt="2018-01-18T18:46:35.626" v="2428"/>
          <ac:spMkLst>
            <pc:docMk/>
            <pc:sldMk cId="1574954773" sldId="277"/>
            <ac:spMk id="3" creationId="{91212467-6BBF-4085-B1C2-7D16C48D4114}"/>
          </ac:spMkLst>
        </pc:spChg>
        <pc:spChg chg="add">
          <ac:chgData name="McGehee, Chelsea T." userId="10030000A32A0A91@LIVE.COM" providerId="AD" clId="Web-{A0E933F2-EF1A-4572-91B5-EE367C78158C}" dt="2018-01-18T18:46:24.891" v="2423"/>
          <ac:spMkLst>
            <pc:docMk/>
            <pc:sldMk cId="1574954773" sldId="277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8:46:24.891" v="2423"/>
          <ac:spMkLst>
            <pc:docMk/>
            <pc:sldMk cId="1574954773" sldId="277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8:46:24.891" v="2423"/>
          <ac:picMkLst>
            <pc:docMk/>
            <pc:sldMk cId="1574954773" sldId="277"/>
            <ac:picMk id="4" creationId="{171BA7B5-8D10-4EB0-885E-55351E482451}"/>
          </ac:picMkLst>
        </pc:picChg>
      </pc:sldChg>
      <pc:sldChg chg="modSp new">
        <pc:chgData name="McGehee, Chelsea T." userId="10030000A32A0A91@LIVE.COM" providerId="AD" clId="Web-{A0E933F2-EF1A-4572-91B5-EE367C78158C}" dt="2018-01-18T18:54:37.573" v="2628"/>
        <pc:sldMkLst>
          <pc:docMk/>
          <pc:sldMk cId="1814586262" sldId="278"/>
        </pc:sldMkLst>
        <pc:spChg chg="mod">
          <ac:chgData name="McGehee, Chelsea T." userId="10030000A32A0A91@LIVE.COM" providerId="AD" clId="Web-{A0E933F2-EF1A-4572-91B5-EE367C78158C}" dt="2018-01-18T18:50:44.146" v="2435"/>
          <ac:spMkLst>
            <pc:docMk/>
            <pc:sldMk cId="1814586262" sldId="278"/>
            <ac:spMk id="2" creationId="{1F4EF490-D0FA-48BA-B861-093EEED91BA2}"/>
          </ac:spMkLst>
        </pc:spChg>
        <pc:spChg chg="mod">
          <ac:chgData name="McGehee, Chelsea T." userId="10030000A32A0A91@LIVE.COM" providerId="AD" clId="Web-{A0E933F2-EF1A-4572-91B5-EE367C78158C}" dt="2018-01-18T18:54:37.573" v="2628"/>
          <ac:spMkLst>
            <pc:docMk/>
            <pc:sldMk cId="1814586262" sldId="278"/>
            <ac:spMk id="3" creationId="{0DB09677-7952-4182-B61D-B6718A0E3B50}"/>
          </ac:spMkLst>
        </pc:spChg>
      </pc:sldChg>
      <pc:sldChg chg="addSp modSp new mod setBg">
        <pc:chgData name="McGehee, Chelsea T." userId="10030000A32A0A91@LIVE.COM" providerId="AD" clId="Web-{A0E933F2-EF1A-4572-91B5-EE367C78158C}" dt="2018-01-18T18:50:08.693" v="2432"/>
        <pc:sldMkLst>
          <pc:docMk/>
          <pc:sldMk cId="1624031776" sldId="279"/>
        </pc:sldMkLst>
        <pc:spChg chg="add">
          <ac:chgData name="McGehee, Chelsea T." userId="10030000A32A0A91@LIVE.COM" providerId="AD" clId="Web-{A0E933F2-EF1A-4572-91B5-EE367C78158C}" dt="2018-01-18T18:50:08.693" v="2432"/>
          <ac:spMkLst>
            <pc:docMk/>
            <pc:sldMk cId="1624031776" sldId="279"/>
            <ac:spMk id="7" creationId="{C61657BD-3333-446A-A16A-CBDC77C8E559}"/>
          </ac:spMkLst>
        </pc:spChg>
        <pc:spChg chg="add">
          <ac:chgData name="McGehee, Chelsea T." userId="10030000A32A0A91@LIVE.COM" providerId="AD" clId="Web-{A0E933F2-EF1A-4572-91B5-EE367C78158C}" dt="2018-01-18T18:50:08.693" v="2432"/>
          <ac:spMkLst>
            <pc:docMk/>
            <pc:sldMk cId="1624031776" sldId="279"/>
            <ac:spMk id="9" creationId="{52CAFF06-4D3A-42A5-8614-B1FA47EA0F6D}"/>
          </ac:spMkLst>
        </pc:spChg>
        <pc:picChg chg="add mod">
          <ac:chgData name="McGehee, Chelsea T." userId="10030000A32A0A91@LIVE.COM" providerId="AD" clId="Web-{A0E933F2-EF1A-4572-91B5-EE367C78158C}" dt="2018-01-18T18:50:08.693" v="2432"/>
          <ac:picMkLst>
            <pc:docMk/>
            <pc:sldMk cId="1624031776" sldId="279"/>
            <ac:picMk id="2" creationId="{696A1465-8B1C-437B-9F8C-D881369D3C5B}"/>
          </ac:picMkLst>
        </pc:picChg>
      </pc:sldChg>
      <pc:sldChg chg="addSp modSp new mod setBg">
        <pc:chgData name="McGehee, Chelsea T." userId="10030000A32A0A91@LIVE.COM" providerId="AD" clId="Web-{A0E933F2-EF1A-4572-91B5-EE367C78158C}" dt="2018-01-18T18:58:30.874" v="2743"/>
        <pc:sldMkLst>
          <pc:docMk/>
          <pc:sldMk cId="633413386" sldId="280"/>
        </pc:sldMkLst>
        <pc:spChg chg="mod">
          <ac:chgData name="McGehee, Chelsea T." userId="10030000A32A0A91@LIVE.COM" providerId="AD" clId="Web-{A0E933F2-EF1A-4572-91B5-EE367C78158C}" dt="2018-01-18T18:57:50.623" v="2728"/>
          <ac:spMkLst>
            <pc:docMk/>
            <pc:sldMk cId="633413386" sldId="280"/>
            <ac:spMk id="2" creationId="{D6A5F41B-CAB0-4CB1-8DA6-8AD7AF81D517}"/>
          </ac:spMkLst>
        </pc:spChg>
        <pc:spChg chg="mod">
          <ac:chgData name="McGehee, Chelsea T." userId="10030000A32A0A91@LIVE.COM" providerId="AD" clId="Web-{A0E933F2-EF1A-4572-91B5-EE367C78158C}" dt="2018-01-18T18:58:30.874" v="2743"/>
          <ac:spMkLst>
            <pc:docMk/>
            <pc:sldMk cId="633413386" sldId="280"/>
            <ac:spMk id="3" creationId="{7987153B-A544-48B8-AF92-5E84F336AD1E}"/>
          </ac:spMkLst>
        </pc:spChg>
        <pc:spChg chg="add">
          <ac:chgData name="McGehee, Chelsea T." userId="10030000A32A0A91@LIVE.COM" providerId="AD" clId="Web-{A0E933F2-EF1A-4572-91B5-EE367C78158C}" dt="2018-01-18T18:57:50.623" v="2728"/>
          <ac:spMkLst>
            <pc:docMk/>
            <pc:sldMk cId="633413386" sldId="280"/>
            <ac:spMk id="9" creationId="{27B7C6F6-4579-4D42-9857-ED1B2EE07B99}"/>
          </ac:spMkLst>
        </pc:spChg>
        <pc:spChg chg="add">
          <ac:chgData name="McGehee, Chelsea T." userId="10030000A32A0A91@LIVE.COM" providerId="AD" clId="Web-{A0E933F2-EF1A-4572-91B5-EE367C78158C}" dt="2018-01-18T18:57:50.623" v="2728"/>
          <ac:spMkLst>
            <pc:docMk/>
            <pc:sldMk cId="633413386" sldId="280"/>
            <ac:spMk id="11" creationId="{7E6D8249-E901-4E71-B15A-A7F5D7F7B0E1}"/>
          </ac:spMkLst>
        </pc:spChg>
        <pc:picChg chg="add mod ord">
          <ac:chgData name="McGehee, Chelsea T." userId="10030000A32A0A91@LIVE.COM" providerId="AD" clId="Web-{A0E933F2-EF1A-4572-91B5-EE367C78158C}" dt="2018-01-18T18:57:50.623" v="2728"/>
          <ac:picMkLst>
            <pc:docMk/>
            <pc:sldMk cId="633413386" sldId="280"/>
            <ac:picMk id="4" creationId="{4DCDE81F-E614-4AAD-BFA1-5C5C64490B1D}"/>
          </ac:picMkLst>
        </pc:picChg>
      </pc:sldChg>
      <pc:sldChg chg="modSp new">
        <pc:chgData name="McGehee, Chelsea T." userId="10030000A32A0A91@LIVE.COM" providerId="AD" clId="Web-{A0E933F2-EF1A-4572-91B5-EE367C78158C}" dt="2018-01-18T18:58:37.624" v="2747"/>
        <pc:sldMkLst>
          <pc:docMk/>
          <pc:sldMk cId="1196533310" sldId="281"/>
        </pc:sldMkLst>
        <pc:spChg chg="mod">
          <ac:chgData name="McGehee, Chelsea T." userId="10030000A32A0A91@LIVE.COM" providerId="AD" clId="Web-{A0E933F2-EF1A-4572-91B5-EE367C78158C}" dt="2018-01-18T18:58:34.937" v="2745"/>
          <ac:spMkLst>
            <pc:docMk/>
            <pc:sldMk cId="1196533310" sldId="281"/>
            <ac:spMk id="2" creationId="{00D85D0C-6401-4C3D-A80E-C73AD46C8795}"/>
          </ac:spMkLst>
        </pc:spChg>
        <pc:spChg chg="mod">
          <ac:chgData name="McGehee, Chelsea T." userId="10030000A32A0A91@LIVE.COM" providerId="AD" clId="Web-{A0E933F2-EF1A-4572-91B5-EE367C78158C}" dt="2018-01-18T18:58:37.624" v="2747"/>
          <ac:spMkLst>
            <pc:docMk/>
            <pc:sldMk cId="1196533310" sldId="281"/>
            <ac:spMk id="3" creationId="{76D7CAA2-1CAF-4601-8686-6BA5D4D1E1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20: </a:t>
            </a:r>
            <a:r>
              <a:rPr lang="en-US" err="1"/>
              <a:t>TObacco</a:t>
            </a:r>
            <a:r>
              <a:rPr lang="en-US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7: Drugs </a:t>
            </a: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food&#10;&#10;Description generated with high confidence">
            <a:extLst>
              <a:ext uri="{FF2B5EF4-FFF2-40B4-BE49-F238E27FC236}">
                <a16:creationId xmlns:a16="http://schemas.microsoft.com/office/drawing/2014/main" xmlns="" id="{3A86F1C3-304B-4B5B-B175-17BBA7138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1541466"/>
            <a:ext cx="4799456" cy="3775066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461F5D26-EB48-4A5B-BF76-785E062C3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39" y="1034085"/>
            <a:ext cx="4789827" cy="47898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0F970142-5B97-4063-9AD9-AF3903474EE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6096000" y="1142999"/>
            <a:ext cx="0" cy="457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807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C27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persons eye&#10;&#10;Description generated with very high confidence">
            <a:extLst>
              <a:ext uri="{FF2B5EF4-FFF2-40B4-BE49-F238E27FC236}">
                <a16:creationId xmlns:a16="http://schemas.microsoft.com/office/drawing/2014/main" xmlns="" id="{A110D3B3-0A84-44D0-AA0B-7DFA71CCE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91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EF0E9-0C1F-438E-A2C3-4A85B8F3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Pipes, cigars, and smokeless tobacco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7A312-AA00-4760-AFCC-A14C58B8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0" y="357188"/>
            <a:ext cx="5563251" cy="6116637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rgbClr val="FFFFFF"/>
                </a:solidFill>
              </a:rPr>
              <a:t>MAIN IDEA: No tobacco product is safe to use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b="1" u="sng">
                <a:solidFill>
                  <a:srgbClr val="FFFFFF"/>
                </a:solidFill>
              </a:rPr>
              <a:t>Smokeless tobacco: tobacco that is sniffed through the nose, held in the mouth, or chewed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NOT a safe alternative to smoking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Harmful chemicals are absorbed into the body up to THREE times the amount of a single cigarette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b="1" u="sng">
                <a:solidFill>
                  <a:srgbClr val="FFFFFF"/>
                </a:solidFill>
              </a:rPr>
              <a:t>Leukoplakia: thickened, white, leathery-looking spots on the inside of the mouth that can develop into oral cancer</a:t>
            </a:r>
          </a:p>
        </p:txBody>
      </p:sp>
    </p:spTree>
    <p:extLst>
      <p:ext uri="{BB962C8B-B14F-4D97-AF65-F5344CB8AC3E}">
        <p14:creationId xmlns:p14="http://schemas.microsoft.com/office/powerpoint/2010/main" val="116821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4E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9979AAF-3D14-4091-982A-26AE4F3F5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26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82F6E-0C63-4D74-9FE2-003D41C2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Harmful Effects of 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FE7D04-8116-4ADA-8CF3-F8E9DA62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Short-term effects: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Brain chemistry changes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Respiration and heart rate increase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Taste buds are dulled and appetite is reduced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Users have bad breath, yellowed teeth, and smelly hair, skin, and clothes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Long-term effects: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Chronic bronchitis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Emphysema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Lung cancer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Coronary heart disease and stroke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Weakened immune system </a:t>
            </a:r>
          </a:p>
          <a:p>
            <a:pPr marL="264795" lvl="1">
              <a:buFont typeface="Arial" panose="020B0602020104020603" pitchFamily="34" charset="0"/>
              <a:buChar char="•"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1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F1714-0AAC-4A0F-9F6F-B151B0C9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</a:t>
            </a:r>
            <a:r>
              <a:rPr lang="en-US" err="1"/>
              <a:t>COnsequences</a:t>
            </a:r>
            <a:r>
              <a:rPr lang="en-US"/>
              <a:t> of </a:t>
            </a:r>
            <a:r>
              <a:rPr lang="en-US" err="1"/>
              <a:t>TObacco</a:t>
            </a:r>
            <a:r>
              <a:rPr lang="en-US"/>
              <a:t>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A648F-B180-4C09-9804-79CAC711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Costs to society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Tobacco-related illnesses cost the US $167 billion each year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Costs to individual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A person who smokes one pack a day will spend $3,561/day on average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Legal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553463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9E6BB3-DF2B-4751-97C5-B3DB949AED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CBDDD243-ED5F-4896-B18B-ABCF4B7E12C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61721DD-D110-44EE-82A7-D56AB687E6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person wearing glasses&#10;&#10;Description generated with very high confidence">
            <a:extLst>
              <a:ext uri="{FF2B5EF4-FFF2-40B4-BE49-F238E27FC236}">
                <a16:creationId xmlns:a16="http://schemas.microsoft.com/office/drawing/2014/main" xmlns="" id="{C5E30AC8-BC9E-4157-B0A0-817464D1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1035789"/>
            <a:ext cx="4747090" cy="2822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F1714-0AAC-4A0F-9F6F-B151B0C9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Other COnsequences of 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A648F-B180-4C09-9804-79CAC711C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134557"/>
            <a:ext cx="5614988" cy="4115181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Costs to society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800"/>
              <a:t>Tobacco-related illnesses cost the US $167 billion each year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Costs to individual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800"/>
              <a:t>A person who smokes one pack a day will spend $3,561/day on average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Legal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144913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3958E-4948-495D-917D-DECD0BDB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to Live Tobacco-Free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D66BCC-C82A-4225-8C10-4792425F2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2 </a:t>
            </a:r>
          </a:p>
        </p:txBody>
      </p:sp>
    </p:spTree>
    <p:extLst>
      <p:ext uri="{BB962C8B-B14F-4D97-AF65-F5344CB8AC3E}">
        <p14:creationId xmlns:p14="http://schemas.microsoft.com/office/powerpoint/2010/main" val="103685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person&#10;&#10;Description generated with high confidence">
            <a:extLst>
              <a:ext uri="{FF2B5EF4-FFF2-40B4-BE49-F238E27FC236}">
                <a16:creationId xmlns:a16="http://schemas.microsoft.com/office/drawing/2014/main" xmlns="" id="{14D2D0B4-A6BF-4356-B681-DC07690F5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80457"/>
            <a:ext cx="5455921" cy="38970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22638-26BF-4F0C-B097-EDF18AF1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/>
              <a:t>Teens and Tobacco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D8B85-94EB-4045-81EB-86D5F8FE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75" y="1832850"/>
            <a:ext cx="5335588" cy="4866400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sz="2800"/>
              <a:t>MAIN IDEA: Fewer teens are starting to use tobacco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Some teens falsely believe that smoking will help control their weight or cope with stress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Reduces the capacity for physical activity which in turn leads to weight gain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Most teens are influenced to try smoking by media or peer pressure</a:t>
            </a:r>
          </a:p>
        </p:txBody>
      </p:sp>
    </p:spTree>
    <p:extLst>
      <p:ext uri="{BB962C8B-B14F-4D97-AF65-F5344CB8AC3E}">
        <p14:creationId xmlns:p14="http://schemas.microsoft.com/office/powerpoint/2010/main" val="2372119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B6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smiling person&#10;&#10;Description generated with high confidence">
            <a:extLst>
              <a:ext uri="{FF2B5EF4-FFF2-40B4-BE49-F238E27FC236}">
                <a16:creationId xmlns:a16="http://schemas.microsoft.com/office/drawing/2014/main" xmlns="" id="{E4E6AC7E-7D3F-478F-86FA-D28ECD01D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93" r="-1" b="26014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41961-92CD-4E4C-BBEF-761B147D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Reduced tobacco use among teens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B6EE97-CBDC-4E63-BA20-CC77B4022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3200">
                <a:solidFill>
                  <a:srgbClr val="FFFFFF"/>
                </a:solidFill>
              </a:rPr>
              <a:t>Tobacco legislation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200">
                <a:solidFill>
                  <a:srgbClr val="FFFFFF"/>
                </a:solidFill>
              </a:rPr>
              <a:t>No-smoking policies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200">
                <a:solidFill>
                  <a:srgbClr val="FFFFFF"/>
                </a:solidFill>
              </a:rPr>
              <a:t>Family values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200">
                <a:solidFill>
                  <a:srgbClr val="FFFFFF"/>
                </a:solidFill>
              </a:rPr>
              <a:t>Positive peer pressure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200">
                <a:solidFill>
                  <a:srgbClr val="FFFFFF"/>
                </a:solidFill>
              </a:rPr>
              <a:t>Health risks </a:t>
            </a:r>
          </a:p>
        </p:txBody>
      </p:sp>
    </p:spTree>
    <p:extLst>
      <p:ext uri="{BB962C8B-B14F-4D97-AF65-F5344CB8AC3E}">
        <p14:creationId xmlns:p14="http://schemas.microsoft.com/office/powerpoint/2010/main" val="3823000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E06B6-AA37-4093-801C-4BAAED68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Benefits of Living </a:t>
            </a:r>
            <a:r>
              <a:rPr lang="en-US" b="1" u="sng" err="1"/>
              <a:t>TObacco</a:t>
            </a:r>
            <a:r>
              <a:rPr lang="en-US" b="1" u="sng"/>
              <a:t>-Free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1783DF-AD70-43BA-86FA-F8190946C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Better cardiovascular endurance and lung function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Improve fitness and athletic performance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Reduce risk for lung cancer, heart disease, and stroke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Less stress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More confidence</a:t>
            </a:r>
          </a:p>
        </p:txBody>
      </p:sp>
    </p:spTree>
    <p:extLst>
      <p:ext uri="{BB962C8B-B14F-4D97-AF65-F5344CB8AC3E}">
        <p14:creationId xmlns:p14="http://schemas.microsoft.com/office/powerpoint/2010/main" val="3478204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CF60ACBC-B8BD-4C2B-9716-A23C1F769A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68" r="-2" b="-2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D1953A-C1CB-4307-97DE-C359DF18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Strategies for avoiding tobacco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F96E3E-6ADF-4928-A459-E385D05A9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3600">
                <a:solidFill>
                  <a:srgbClr val="FFFFFF"/>
                </a:solidFill>
              </a:rPr>
              <a:t>Surround yourself with positive influences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600">
                <a:solidFill>
                  <a:srgbClr val="FFFFFF"/>
                </a:solidFill>
              </a:rPr>
              <a:t>Reduce peer pressure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3600">
                <a:solidFill>
                  <a:srgbClr val="FFFFFF"/>
                </a:solidFill>
              </a:rPr>
              <a:t>Be prepared with refusal skills</a:t>
            </a:r>
          </a:p>
        </p:txBody>
      </p:sp>
    </p:spTree>
    <p:extLst>
      <p:ext uri="{BB962C8B-B14F-4D97-AF65-F5344CB8AC3E}">
        <p14:creationId xmlns:p14="http://schemas.microsoft.com/office/powerpoint/2010/main" val="874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2E130-B0AB-435F-8373-57F6A3A3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F71F91-9E9C-4E15-B0C8-EC54FD847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Identify the health risks of tobacco use and how the chemicals in tobacco products harm your body </a:t>
            </a:r>
          </a:p>
          <a:p>
            <a:pPr>
              <a:buFont typeface="Arial" panose="020B0602020104020603" pitchFamily="34" charset="0"/>
              <a:buChar char="•"/>
            </a:pPr>
            <a:endParaRPr lang="en-US" sz="2800"/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Commit to choosing to live a tobacco-free lifestyle</a:t>
            </a:r>
          </a:p>
          <a:p>
            <a:pPr>
              <a:buFont typeface="Arial" panose="020B0602020104020603" pitchFamily="34" charset="0"/>
              <a:buChar char="•"/>
            </a:pPr>
            <a:endParaRPr lang="en-US" sz="2800"/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Promote a smoke-free environment by discussing harmful effects of secondhand smoke</a:t>
            </a:r>
          </a:p>
        </p:txBody>
      </p:sp>
    </p:spTree>
    <p:extLst>
      <p:ext uri="{BB962C8B-B14F-4D97-AF65-F5344CB8AC3E}">
        <p14:creationId xmlns:p14="http://schemas.microsoft.com/office/powerpoint/2010/main" val="371282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accessory, indoor&#10;&#10;Description generated with high confidence">
            <a:extLst>
              <a:ext uri="{FF2B5EF4-FFF2-40B4-BE49-F238E27FC236}">
                <a16:creationId xmlns:a16="http://schemas.microsoft.com/office/drawing/2014/main" xmlns="" id="{88865209-D4FA-4C93-91E1-C3253980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7" y="2907466"/>
            <a:ext cx="3615605" cy="24060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FA19B-ED88-44F3-9EC9-68A46EDF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/>
              <a:t>Ending the Addiction cycle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880561-B60D-426C-BCEA-A0177FC78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 b="1" u="sng"/>
              <a:t>Nicotine withdrawal: process that occurs in the body when nicotine, an addictive drug, is no longer used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b="1" u="sng"/>
              <a:t>Nicotine substitutes: products that deliver small amounts of nicotine into a user's system while he or she is trying to give up the habit</a:t>
            </a:r>
            <a:endParaRPr lang="en-US" sz="2800"/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Gum patches, nasal sprays, and inhalers</a:t>
            </a:r>
          </a:p>
        </p:txBody>
      </p:sp>
    </p:spTree>
    <p:extLst>
      <p:ext uri="{BB962C8B-B14F-4D97-AF65-F5344CB8AC3E}">
        <p14:creationId xmlns:p14="http://schemas.microsoft.com/office/powerpoint/2010/main" val="2085857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B8300-6296-4810-ADB5-C7D88E06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Help to End 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1C96A-3117-4C7C-AACA-6ADEED67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Prepare for the quit day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Get support and encouragement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Access professional health services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 b="1" u="sng"/>
              <a:t>Tobacco cessation program: a course that provides information and help to people who want to stop using tobacco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Replace tobacco use with healthy behaviors </a:t>
            </a:r>
          </a:p>
        </p:txBody>
      </p:sp>
    </p:spTree>
    <p:extLst>
      <p:ext uri="{BB962C8B-B14F-4D97-AF65-F5344CB8AC3E}">
        <p14:creationId xmlns:p14="http://schemas.microsoft.com/office/powerpoint/2010/main" val="3021710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A31B1-B295-41BA-8453-628AA12A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Promoting a Smoke-Free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45BEFA-B2D0-496B-9674-689EE3532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3 </a:t>
            </a:r>
          </a:p>
        </p:txBody>
      </p:sp>
    </p:spTree>
    <p:extLst>
      <p:ext uri="{BB962C8B-B14F-4D97-AF65-F5344CB8AC3E}">
        <p14:creationId xmlns:p14="http://schemas.microsoft.com/office/powerpoint/2010/main" val="2244958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4F4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71BA7B5-8D10-4EB0-885E-55351E4824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12" r="-1" b="-1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FD129-1ED7-41CD-9C5D-CD84A016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Health Risks of TObacco Smoke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12467-6BBF-4085-B1C2-7D16C48D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Environmental tobacco smoke (ETS): air that has been contaminated by tobacco smoke; is also secondhand smoke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Mainstream smoke: smoke exhaled from the lungs of a smoker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 b="1" u="sng" err="1">
                <a:solidFill>
                  <a:srgbClr val="FFFFFF"/>
                </a:solidFill>
              </a:rPr>
              <a:t>Sidestream</a:t>
            </a:r>
            <a:r>
              <a:rPr lang="en-US" sz="2400" b="1" u="sng">
                <a:solidFill>
                  <a:srgbClr val="FFFFFF"/>
                </a:solidFill>
              </a:rPr>
              <a:t> smoke: smoke from the burning end of a cigarette, pipe, or cigar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 b="1" u="sng">
                <a:solidFill>
                  <a:srgbClr val="FFFFFF"/>
                </a:solidFill>
              </a:rPr>
              <a:t>More dangerous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ETS contains 4,000 chemical compounds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 b="1" u="sng">
                <a:solidFill>
                  <a:srgbClr val="FFFFFF"/>
                </a:solidFill>
              </a:rPr>
              <a:t>More than 50 are carcinogens</a:t>
            </a:r>
          </a:p>
          <a:p>
            <a:pPr marL="264795" lvl="1">
              <a:buFont typeface="Arial" panose="020B0602020104020603" pitchFamily="34" charset="0"/>
              <a:buChar char="•"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54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EF490-D0FA-48BA-B861-093EEED9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</a:t>
            </a:r>
            <a:r>
              <a:rPr lang="en-US" err="1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09677-7952-4182-B61D-B6718A0E3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2004137"/>
            <a:ext cx="11798300" cy="4793538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Secondhand smoke causes about 3,400 deaths from lung cancer a year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Can also cause eye irritation, headaches, infections, and coughing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Worsens asthma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Smoking during pregnancy can harm the fetus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Impair fetal growth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Deformities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Stillbirths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SIDS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Children of smokers tend to be sick more often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/>
              <a:t>Secondhand smoke around children can slow lung development</a:t>
            </a:r>
          </a:p>
        </p:txBody>
      </p:sp>
    </p:spTree>
    <p:extLst>
      <p:ext uri="{BB962C8B-B14F-4D97-AF65-F5344CB8AC3E}">
        <p14:creationId xmlns:p14="http://schemas.microsoft.com/office/powerpoint/2010/main" val="1814586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rgbClr val="4A5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4DCDE81F-E614-4AAD-BFA1-5C5C64490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56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5F41B-CAB0-4CB1-8DA6-8AD7AF81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Reducing risks and Creating a Smoke-Free Society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87153B-A544-48B8-AF92-5E84F336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Try to establish smoke-free areas in your house or encourage the smoker to go outside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Prohibit smoking in public places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Prohibit smoking in the workplace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Public service announcements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i="1">
                <a:solidFill>
                  <a:srgbClr val="FFFFFF"/>
                </a:solidFill>
              </a:rPr>
              <a:t>Healthy People 2020</a:t>
            </a:r>
          </a:p>
          <a:p>
            <a:pPr>
              <a:buFont typeface="Arial" panose="020B0602020104020603" pitchFamily="34" charset="0"/>
              <a:buChar char="•"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1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85D0C-6401-4C3D-A80E-C73AD46C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7CAA2-1CAF-4601-8686-6BA5D4D1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/>
              <a:t>Florida Health</a:t>
            </a:r>
          </a:p>
        </p:txBody>
      </p:sp>
    </p:spTree>
    <p:extLst>
      <p:ext uri="{BB962C8B-B14F-4D97-AF65-F5344CB8AC3E}">
        <p14:creationId xmlns:p14="http://schemas.microsoft.com/office/powerpoint/2010/main" val="119653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B7C6F6-4579-4D42-9857-ED1B2EE07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7" y="4382347"/>
            <a:ext cx="5688020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E6D8249-E901-4E71-B15A-A7F5D7F7B0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4139650D-9C75-40A6-9D74-2C551683BB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375"/>
          <a:stretch/>
        </p:blipFill>
        <p:spPr>
          <a:xfrm>
            <a:off x="327547" y="321733"/>
            <a:ext cx="5688020" cy="3899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D6D64-E1D2-4D1A-99CE-4448A36F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4608575"/>
            <a:ext cx="5242560" cy="1765715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ASSESS YOU HEALTH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FFF163-1153-4FEB-819F-BE214939D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vert="horz" lIns="45720" tIns="45720" rIns="45720" bIns="45720" rtlCol="0" anchor="ctr">
            <a:no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1. I avoid tobacco products</a:t>
            </a:r>
          </a:p>
          <a:p>
            <a:r>
              <a:rPr lang="en-US" sz="2400">
                <a:solidFill>
                  <a:srgbClr val="FFFFFF"/>
                </a:solidFill>
              </a:rPr>
              <a:t>2. I stay away from situations where tobacco products may be used</a:t>
            </a:r>
          </a:p>
          <a:p>
            <a:r>
              <a:rPr lang="en-US" sz="2400">
                <a:solidFill>
                  <a:srgbClr val="FFFFFF"/>
                </a:solidFill>
              </a:rPr>
              <a:t>3. I practice refusal skills in advance so that I know what I would say if someone offers me tobacco</a:t>
            </a:r>
          </a:p>
          <a:p>
            <a:r>
              <a:rPr lang="en-US" sz="2400">
                <a:solidFill>
                  <a:srgbClr val="FFFFFF"/>
                </a:solidFill>
              </a:rPr>
              <a:t>4. I surround myself with people who do not use tobacco </a:t>
            </a:r>
          </a:p>
          <a:p>
            <a:r>
              <a:rPr lang="en-US" sz="2400">
                <a:solidFill>
                  <a:srgbClr val="FFFFFF"/>
                </a:solidFill>
              </a:rPr>
              <a:t>5. I know how to find help if someone I know wants to quit smoking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BA538C-8E12-4E72-A754-CBA9CF3F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Health Risks of </a:t>
            </a:r>
            <a:r>
              <a:rPr lang="en-US" err="1"/>
              <a:t>TObacco</a:t>
            </a:r>
            <a:r>
              <a:rPr lang="en-US"/>
              <a:t>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D76C6-650C-4F47-8EEB-2F0D509A42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34649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A3998-3B90-4C5F-9541-2D67BF11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</a:t>
            </a:r>
            <a:r>
              <a:rPr lang="en-US" err="1"/>
              <a:t>RIsks</a:t>
            </a:r>
            <a:r>
              <a:rPr lang="en-US"/>
              <a:t> of 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065791-951A-49F6-B2BD-3F5F6C180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736725"/>
            <a:ext cx="11725275" cy="4975276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2400"/>
              <a:t>MAIN IDEA: All forms of tobacco contain chemicals that are dangerous to your health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/>
              <a:t>Advertisements for tobacco products typically contain healthy and attractive people that send the message that there are no health risks with smoking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/>
              <a:t>All tobacco products display warnings stating that using tobacco products can be harmful for your health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/>
              <a:t>Tobacco use is the leading cause of preventable death in the US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000"/>
              <a:t>Smoking, chewing or dipping tobacco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400"/>
              <a:t>Smoking can cause lung disease, certain cancers, and heart </a:t>
            </a:r>
            <a:r>
              <a:rPr lang="en-US" sz="2400" err="1"/>
              <a:t>diease</a:t>
            </a:r>
            <a:endParaRPr lang="en-US" sz="2400"/>
          </a:p>
          <a:p>
            <a:pPr>
              <a:buFont typeface="Arial" panose="020B0602020104020603" pitchFamily="34" charset="0"/>
              <a:buChar char="•"/>
            </a:pPr>
            <a:r>
              <a:rPr lang="en-US" sz="2400"/>
              <a:t>The reality is quitting is very difficult; therefore, it's easier to avoid tobacco rather than begin in the first place</a:t>
            </a:r>
          </a:p>
        </p:txBody>
      </p:sp>
    </p:spTree>
    <p:extLst>
      <p:ext uri="{BB962C8B-B14F-4D97-AF65-F5344CB8AC3E}">
        <p14:creationId xmlns:p14="http://schemas.microsoft.com/office/powerpoint/2010/main" val="342784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erson standing in front of a mirror posing for the camera&#10;&#10;Description generated with high confidence">
            <a:extLst>
              <a:ext uri="{FF2B5EF4-FFF2-40B4-BE49-F238E27FC236}">
                <a16:creationId xmlns:a16="http://schemas.microsoft.com/office/drawing/2014/main" xmlns="" id="{31F7DE68-81F6-4DC7-A47B-7B8C54B12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02" y="1800225"/>
            <a:ext cx="3470539" cy="3794125"/>
          </a:xfrm>
          <a:prstGeom prst="rect">
            <a:avLst/>
          </a:prstGeom>
        </p:spPr>
      </p:pic>
      <p:pic>
        <p:nvPicPr>
          <p:cNvPr id="4" name="Picture 4" descr="A person taking a selfie&#10;&#10;Description generated with very high confidence">
            <a:extLst>
              <a:ext uri="{FF2B5EF4-FFF2-40B4-BE49-F238E27FC236}">
                <a16:creationId xmlns:a16="http://schemas.microsoft.com/office/drawing/2014/main" xmlns="" id="{BF168C3A-CB31-468C-8CEF-C20FF1BFE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508" y="952500"/>
            <a:ext cx="2589212" cy="370943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FA3B7906-9EE1-4390-B471-B46EEA68B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499" y="2219325"/>
            <a:ext cx="2869317" cy="36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5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64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A343ADC-3B04-47B8-9810-26444A5D0E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1" r="1" b="12842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91B51-0D9D-4A4A-84F7-17672CE8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Nicotine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A6F60-9E63-4566-8CF6-3E487468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45720" tIns="45720" rIns="45720" bIns="45720" rtlCol="0" anchor="ctr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Addictive drug: a substance that causes physiological or psychological dependence</a:t>
            </a:r>
          </a:p>
          <a:p>
            <a:pPr>
              <a:buFont typeface="Arial" panose="020B0602020104020603" pitchFamily="34" charset="0"/>
              <a:buChar char="•"/>
            </a:pPr>
            <a:endParaRPr lang="en-US" sz="2400" b="1" u="sng">
              <a:solidFill>
                <a:srgbClr val="FFFFFF"/>
              </a:solidFill>
            </a:endParaRPr>
          </a:p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Nicotine: the addictive drug found in tobacco leaves</a:t>
            </a:r>
          </a:p>
          <a:p>
            <a:pPr>
              <a:buFont typeface="Arial" panose="020B0602020104020603" pitchFamily="34" charset="0"/>
              <a:buChar char="•"/>
            </a:pPr>
            <a:endParaRPr lang="en-US" sz="2400" b="1" u="sng">
              <a:solidFill>
                <a:srgbClr val="FFFFFF"/>
              </a:solidFill>
            </a:endParaRPr>
          </a:p>
          <a:p>
            <a:pPr>
              <a:buFont typeface="Arial" panose="020B0602020104020603" pitchFamily="34" charset="0"/>
              <a:buChar char="•"/>
            </a:pPr>
            <a:r>
              <a:rPr lang="en-US" sz="2400" b="1" u="sng">
                <a:solidFill>
                  <a:srgbClr val="FFFFFF"/>
                </a:solidFill>
              </a:rPr>
              <a:t>Stimulant: drug that increases the action of the 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182008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4D2709-4A54-427F-8939-2D245D3A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Poisonous Substances in tobacco smoke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FE3F37-C470-4F7C-BB8C-AF58B2C40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en-US" sz="2800" b="1" u="sng"/>
              <a:t>Carcinogen: cancer-causing substance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Contains tar and carbon-monoxide as well as some poisonous substances that can be found in paint, rat poison, and toilet cleaner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b="1" u="sng"/>
              <a:t>Tar: thick, sticky, dark fluid produced when tobacco burns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Damages a smoker's respiratory system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Damages lung tissue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en-US" sz="2800" b="1" u="sng"/>
              <a:t>Carbon monoxide: a colorless, odorless and poisonous gas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Found in cigarette smoke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Absorbed more easily than oxygen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en-US" sz="2400"/>
              <a:t>Increases risk of high BP, heart disease, and hardening of arteries</a:t>
            </a:r>
          </a:p>
        </p:txBody>
      </p:sp>
    </p:spTree>
    <p:extLst>
      <p:ext uri="{BB962C8B-B14F-4D97-AF65-F5344CB8AC3E}">
        <p14:creationId xmlns:p14="http://schemas.microsoft.com/office/powerpoint/2010/main" val="289017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61657BD-3333-446A-A16A-CBDC77C8E5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2CAFF06-4D3A-42A5-8614-B1FA47EA0F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696A1465-8B1C-437B-9F8C-D881369D3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804333"/>
            <a:ext cx="7873996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31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Widescreen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Tw Cen MT</vt:lpstr>
      <vt:lpstr>Tw Cen MT Condensed</vt:lpstr>
      <vt:lpstr>Wingdings 3</vt:lpstr>
      <vt:lpstr>Integral</vt:lpstr>
      <vt:lpstr>Chapter 20: TObacco </vt:lpstr>
      <vt:lpstr>Objectives </vt:lpstr>
      <vt:lpstr>ASSESS YOU HEALTH </vt:lpstr>
      <vt:lpstr>The Health Risks of TObacco Use</vt:lpstr>
      <vt:lpstr>Health RIsks of Tobacco Use</vt:lpstr>
      <vt:lpstr>PowerPoint Presentation</vt:lpstr>
      <vt:lpstr>Nicotine</vt:lpstr>
      <vt:lpstr>Poisonous Substances in tobacco smoke</vt:lpstr>
      <vt:lpstr>PowerPoint Presentation</vt:lpstr>
      <vt:lpstr>PowerPoint Presentation</vt:lpstr>
      <vt:lpstr>Pipes, cigars, and smokeless tobacco</vt:lpstr>
      <vt:lpstr>Harmful Effects of Tobacco Use</vt:lpstr>
      <vt:lpstr>Other COnsequences of TObacco Use</vt:lpstr>
      <vt:lpstr>Other COnsequences of TObacco Use</vt:lpstr>
      <vt:lpstr>Choosing to Live Tobacco-Free</vt:lpstr>
      <vt:lpstr>Teens and Tobacco</vt:lpstr>
      <vt:lpstr>Reduced tobacco use among teens</vt:lpstr>
      <vt:lpstr>Benefits of Living TObacco-Free</vt:lpstr>
      <vt:lpstr>Strategies for avoiding tobacco</vt:lpstr>
      <vt:lpstr>Ending the Addiction cycle </vt:lpstr>
      <vt:lpstr>Getting Help to End Tobacco Use</vt:lpstr>
      <vt:lpstr>Promoting a Smoke-Free Environment</vt:lpstr>
      <vt:lpstr>Health Risks of TObacco Smoke</vt:lpstr>
      <vt:lpstr>Health RIsks</vt:lpstr>
      <vt:lpstr>Reducing risks and Creating a Smoke-Free Society 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20: TObacco</dc:title>
  <dc:creator>McGehee, Chelsea T.</dc:creator>
  <cp:lastModifiedBy>McGehee, Chelsea T.</cp:lastModifiedBy>
  <cp:revision>2</cp:revision>
  <dcterms:modified xsi:type="dcterms:W3CDTF">2018-04-12T14:14:49Z</dcterms:modified>
</cp:coreProperties>
</file>